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6" r:id="rId5"/>
    <p:sldId id="277" r:id="rId6"/>
    <p:sldId id="275" r:id="rId7"/>
    <p:sldId id="280" r:id="rId8"/>
    <p:sldId id="281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422C6-1882-466F-9DC5-BC1D69CB3BEF}" v="14" dt="2024-09-09T14:59:01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J Comeau" userId="a965d6c6-20e8-409c-a462-1ed2cfec3ff8" providerId="ADAL" clId="{96F422C6-1882-466F-9DC5-BC1D69CB3BEF}"/>
    <pc:docChg chg="undo custSel addSld delSld modSld sldOrd">
      <pc:chgData name="Justin J Comeau" userId="a965d6c6-20e8-409c-a462-1ed2cfec3ff8" providerId="ADAL" clId="{96F422C6-1882-466F-9DC5-BC1D69CB3BEF}" dt="2024-09-09T14:59:01.866" v="1821" actId="20577"/>
      <pc:docMkLst>
        <pc:docMk/>
      </pc:docMkLst>
      <pc:sldChg chg="del ord">
        <pc:chgData name="Justin J Comeau" userId="a965d6c6-20e8-409c-a462-1ed2cfec3ff8" providerId="ADAL" clId="{96F422C6-1882-466F-9DC5-BC1D69CB3BEF}" dt="2024-09-09T14:55:23.635" v="1622" actId="47"/>
        <pc:sldMkLst>
          <pc:docMk/>
          <pc:sldMk cId="1019045121" sldId="271"/>
        </pc:sldMkLst>
      </pc:sldChg>
      <pc:sldChg chg="modSp mod">
        <pc:chgData name="Justin J Comeau" userId="a965d6c6-20e8-409c-a462-1ed2cfec3ff8" providerId="ADAL" clId="{96F422C6-1882-466F-9DC5-BC1D69CB3BEF}" dt="2024-09-09T14:42:57.146" v="1131" actId="20577"/>
        <pc:sldMkLst>
          <pc:docMk/>
          <pc:sldMk cId="2656935895" sldId="272"/>
        </pc:sldMkLst>
        <pc:spChg chg="mod">
          <ac:chgData name="Justin J Comeau" userId="a965d6c6-20e8-409c-a462-1ed2cfec3ff8" providerId="ADAL" clId="{96F422C6-1882-466F-9DC5-BC1D69CB3BEF}" dt="2024-09-09T14:42:57.146" v="1131" actId="20577"/>
          <ac:spMkLst>
            <pc:docMk/>
            <pc:sldMk cId="2656935895" sldId="272"/>
            <ac:spMk id="2" creationId="{4AB26F16-351B-8C37-7996-DA893674D2E2}"/>
          </ac:spMkLst>
        </pc:spChg>
      </pc:sldChg>
      <pc:sldChg chg="addSp delSp modSp mod ord">
        <pc:chgData name="Justin J Comeau" userId="a965d6c6-20e8-409c-a462-1ed2cfec3ff8" providerId="ADAL" clId="{96F422C6-1882-466F-9DC5-BC1D69CB3BEF}" dt="2024-09-09T14:43:34.419" v="1140" actId="1076"/>
        <pc:sldMkLst>
          <pc:docMk/>
          <pc:sldMk cId="3667837379" sldId="273"/>
        </pc:sldMkLst>
        <pc:spChg chg="add mod">
          <ac:chgData name="Justin J Comeau" userId="a965d6c6-20e8-409c-a462-1ed2cfec3ff8" providerId="ADAL" clId="{96F422C6-1882-466F-9DC5-BC1D69CB3BEF}" dt="2024-09-09T14:43:34.419" v="1140" actId="1076"/>
          <ac:spMkLst>
            <pc:docMk/>
            <pc:sldMk cId="3667837379" sldId="273"/>
            <ac:spMk id="4" creationId="{6D791C62-5D33-53AA-916B-2BDDCB3C122B}"/>
          </ac:spMkLst>
        </pc:spChg>
        <pc:picChg chg="del mod">
          <ac:chgData name="Justin J Comeau" userId="a965d6c6-20e8-409c-a462-1ed2cfec3ff8" providerId="ADAL" clId="{96F422C6-1882-466F-9DC5-BC1D69CB3BEF}" dt="2024-09-03T19:11:39.304" v="352" actId="21"/>
          <ac:picMkLst>
            <pc:docMk/>
            <pc:sldMk cId="3667837379" sldId="273"/>
            <ac:picMk id="4" creationId="{6E13540E-B890-F389-8ACE-95E9CBA240DC}"/>
          </ac:picMkLst>
        </pc:picChg>
        <pc:picChg chg="add mod">
          <ac:chgData name="Justin J Comeau" userId="a965d6c6-20e8-409c-a462-1ed2cfec3ff8" providerId="ADAL" clId="{96F422C6-1882-466F-9DC5-BC1D69CB3BEF}" dt="2024-09-05T17:55:32.100" v="606" actId="1076"/>
          <ac:picMkLst>
            <pc:docMk/>
            <pc:sldMk cId="3667837379" sldId="273"/>
            <ac:picMk id="5" creationId="{AC565BFD-ED3B-E083-3653-60B739CF645B}"/>
          </ac:picMkLst>
        </pc:picChg>
        <pc:picChg chg="mod">
          <ac:chgData name="Justin J Comeau" userId="a965d6c6-20e8-409c-a462-1ed2cfec3ff8" providerId="ADAL" clId="{96F422C6-1882-466F-9DC5-BC1D69CB3BEF}" dt="2024-09-09T14:43:08.229" v="1132" actId="1076"/>
          <ac:picMkLst>
            <pc:docMk/>
            <pc:sldMk cId="3667837379" sldId="273"/>
            <ac:picMk id="6" creationId="{38D37E3A-3C97-1444-0216-00FAB137A0C0}"/>
          </ac:picMkLst>
        </pc:picChg>
      </pc:sldChg>
      <pc:sldChg chg="modSp new mod">
        <pc:chgData name="Justin J Comeau" userId="a965d6c6-20e8-409c-a462-1ed2cfec3ff8" providerId="ADAL" clId="{96F422C6-1882-466F-9DC5-BC1D69CB3BEF}" dt="2024-09-09T14:59:01.866" v="1821" actId="20577"/>
        <pc:sldMkLst>
          <pc:docMk/>
          <pc:sldMk cId="2934521314" sldId="274"/>
        </pc:sldMkLst>
        <pc:spChg chg="mod">
          <ac:chgData name="Justin J Comeau" userId="a965d6c6-20e8-409c-a462-1ed2cfec3ff8" providerId="ADAL" clId="{96F422C6-1882-466F-9DC5-BC1D69CB3BEF}" dt="2024-09-09T14:58:49.279" v="1742" actId="20577"/>
          <ac:spMkLst>
            <pc:docMk/>
            <pc:sldMk cId="2934521314" sldId="274"/>
            <ac:spMk id="2" creationId="{35A019D5-B433-EDDD-ABC7-8EEC931E4BBE}"/>
          </ac:spMkLst>
        </pc:spChg>
        <pc:spChg chg="mod">
          <ac:chgData name="Justin J Comeau" userId="a965d6c6-20e8-409c-a462-1ed2cfec3ff8" providerId="ADAL" clId="{96F422C6-1882-466F-9DC5-BC1D69CB3BEF}" dt="2024-09-09T14:59:01.866" v="1821" actId="20577"/>
          <ac:spMkLst>
            <pc:docMk/>
            <pc:sldMk cId="2934521314" sldId="274"/>
            <ac:spMk id="3" creationId="{93D30AD2-E211-9715-C8F5-1B1D32C4AC96}"/>
          </ac:spMkLst>
        </pc:spChg>
      </pc:sldChg>
      <pc:sldChg chg="addSp delSp modSp new mod ord">
        <pc:chgData name="Justin J Comeau" userId="a965d6c6-20e8-409c-a462-1ed2cfec3ff8" providerId="ADAL" clId="{96F422C6-1882-466F-9DC5-BC1D69CB3BEF}" dt="2024-09-09T14:54:05.583" v="1508" actId="1076"/>
        <pc:sldMkLst>
          <pc:docMk/>
          <pc:sldMk cId="1441552412" sldId="275"/>
        </pc:sldMkLst>
        <pc:spChg chg="mod">
          <ac:chgData name="Justin J Comeau" userId="a965d6c6-20e8-409c-a462-1ed2cfec3ff8" providerId="ADAL" clId="{96F422C6-1882-466F-9DC5-BC1D69CB3BEF}" dt="2024-09-05T17:58:41.952" v="1094" actId="1076"/>
          <ac:spMkLst>
            <pc:docMk/>
            <pc:sldMk cId="1441552412" sldId="275"/>
            <ac:spMk id="2" creationId="{5BDB7C4F-5EB5-5603-C15D-F8EBA7034A68}"/>
          </ac:spMkLst>
        </pc:spChg>
        <pc:spChg chg="del">
          <ac:chgData name="Justin J Comeau" userId="a965d6c6-20e8-409c-a462-1ed2cfec3ff8" providerId="ADAL" clId="{96F422C6-1882-466F-9DC5-BC1D69CB3BEF}" dt="2024-09-03T19:07:40.700" v="142" actId="22"/>
          <ac:spMkLst>
            <pc:docMk/>
            <pc:sldMk cId="1441552412" sldId="275"/>
            <ac:spMk id="3" creationId="{98BADCAF-FEC9-B0E9-43E7-9A2517B91A7A}"/>
          </ac:spMkLst>
        </pc:spChg>
        <pc:spChg chg="add mod">
          <ac:chgData name="Justin J Comeau" userId="a965d6c6-20e8-409c-a462-1ed2cfec3ff8" providerId="ADAL" clId="{96F422C6-1882-466F-9DC5-BC1D69CB3BEF}" dt="2024-09-09T14:51:14.120" v="1385" actId="6549"/>
          <ac:spMkLst>
            <pc:docMk/>
            <pc:sldMk cId="1441552412" sldId="275"/>
            <ac:spMk id="3" creationId="{BE3CA531-F7AA-032C-D965-EDD517C70C50}"/>
          </ac:spMkLst>
        </pc:spChg>
        <pc:spChg chg="add mod">
          <ac:chgData name="Justin J Comeau" userId="a965d6c6-20e8-409c-a462-1ed2cfec3ff8" providerId="ADAL" clId="{96F422C6-1882-466F-9DC5-BC1D69CB3BEF}" dt="2024-09-09T14:54:00.752" v="1507" actId="20577"/>
          <ac:spMkLst>
            <pc:docMk/>
            <pc:sldMk cId="1441552412" sldId="275"/>
            <ac:spMk id="4" creationId="{52387613-FD46-5436-25B3-A928A5314975}"/>
          </ac:spMkLst>
        </pc:spChg>
        <pc:picChg chg="add mod ord">
          <ac:chgData name="Justin J Comeau" userId="a965d6c6-20e8-409c-a462-1ed2cfec3ff8" providerId="ADAL" clId="{96F422C6-1882-466F-9DC5-BC1D69CB3BEF}" dt="2024-09-09T14:54:05.583" v="1508" actId="1076"/>
          <ac:picMkLst>
            <pc:docMk/>
            <pc:sldMk cId="1441552412" sldId="275"/>
            <ac:picMk id="5" creationId="{630BED74-47E5-0803-85D5-51E88BB8D17E}"/>
          </ac:picMkLst>
        </pc:picChg>
      </pc:sldChg>
      <pc:sldChg chg="addSp delSp modSp new mod">
        <pc:chgData name="Justin J Comeau" userId="a965d6c6-20e8-409c-a462-1ed2cfec3ff8" providerId="ADAL" clId="{96F422C6-1882-466F-9DC5-BC1D69CB3BEF}" dt="2024-09-09T14:44:48.485" v="1165" actId="20577"/>
        <pc:sldMkLst>
          <pc:docMk/>
          <pc:sldMk cId="393457049" sldId="276"/>
        </pc:sldMkLst>
        <pc:spChg chg="mod">
          <ac:chgData name="Justin J Comeau" userId="a965d6c6-20e8-409c-a462-1ed2cfec3ff8" providerId="ADAL" clId="{96F422C6-1882-466F-9DC5-BC1D69CB3BEF}" dt="2024-09-09T14:44:48.485" v="1165" actId="20577"/>
          <ac:spMkLst>
            <pc:docMk/>
            <pc:sldMk cId="393457049" sldId="276"/>
            <ac:spMk id="2" creationId="{683441CC-E18C-6DB7-35E9-8CED94489394}"/>
          </ac:spMkLst>
        </pc:spChg>
        <pc:spChg chg="del">
          <ac:chgData name="Justin J Comeau" userId="a965d6c6-20e8-409c-a462-1ed2cfec3ff8" providerId="ADAL" clId="{96F422C6-1882-466F-9DC5-BC1D69CB3BEF}" dt="2024-09-03T19:08:31.797" v="159"/>
          <ac:spMkLst>
            <pc:docMk/>
            <pc:sldMk cId="393457049" sldId="276"/>
            <ac:spMk id="3" creationId="{6B68DE81-6222-34DB-BF03-DC1C0058F8C3}"/>
          </ac:spMkLst>
        </pc:spChg>
        <pc:picChg chg="add mod">
          <ac:chgData name="Justin J Comeau" userId="a965d6c6-20e8-409c-a462-1ed2cfec3ff8" providerId="ADAL" clId="{96F422C6-1882-466F-9DC5-BC1D69CB3BEF}" dt="2024-09-09T14:44:36.110" v="1154" actId="1076"/>
          <ac:picMkLst>
            <pc:docMk/>
            <pc:sldMk cId="393457049" sldId="276"/>
            <ac:picMk id="4" creationId="{35095F58-B99D-A718-2DE0-8CCBAA702BBA}"/>
          </ac:picMkLst>
        </pc:picChg>
        <pc:picChg chg="add mod">
          <ac:chgData name="Justin J Comeau" userId="a965d6c6-20e8-409c-a462-1ed2cfec3ff8" providerId="ADAL" clId="{96F422C6-1882-466F-9DC5-BC1D69CB3BEF}" dt="2024-09-09T14:44:40.740" v="1158" actId="1076"/>
          <ac:picMkLst>
            <pc:docMk/>
            <pc:sldMk cId="393457049" sldId="276"/>
            <ac:picMk id="5" creationId="{191DA6D0-7FB2-05E0-1802-D6396708A2E5}"/>
          </ac:picMkLst>
        </pc:picChg>
        <pc:picChg chg="add mod">
          <ac:chgData name="Justin J Comeau" userId="a965d6c6-20e8-409c-a462-1ed2cfec3ff8" providerId="ADAL" clId="{96F422C6-1882-466F-9DC5-BC1D69CB3BEF}" dt="2024-09-09T14:44:42.547" v="1159" actId="1076"/>
          <ac:picMkLst>
            <pc:docMk/>
            <pc:sldMk cId="393457049" sldId="276"/>
            <ac:picMk id="6" creationId="{821670FB-CB81-1A26-FF02-1BE6EAE555F1}"/>
          </ac:picMkLst>
        </pc:picChg>
        <pc:picChg chg="add mod">
          <ac:chgData name="Justin J Comeau" userId="a965d6c6-20e8-409c-a462-1ed2cfec3ff8" providerId="ADAL" clId="{96F422C6-1882-466F-9DC5-BC1D69CB3BEF}" dt="2024-09-09T14:44:32.428" v="1153" actId="1076"/>
          <ac:picMkLst>
            <pc:docMk/>
            <pc:sldMk cId="393457049" sldId="276"/>
            <ac:picMk id="7" creationId="{624E56B8-BAA8-C77B-ABEE-D6D57B4F5E67}"/>
          </ac:picMkLst>
        </pc:picChg>
        <pc:picChg chg="add mod">
          <ac:chgData name="Justin J Comeau" userId="a965d6c6-20e8-409c-a462-1ed2cfec3ff8" providerId="ADAL" clId="{96F422C6-1882-466F-9DC5-BC1D69CB3BEF}" dt="2024-09-09T14:44:39.367" v="1157" actId="1076"/>
          <ac:picMkLst>
            <pc:docMk/>
            <pc:sldMk cId="393457049" sldId="276"/>
            <ac:picMk id="8" creationId="{22DE9EA1-5C58-E250-6570-AFE166F09D7F}"/>
          </ac:picMkLst>
        </pc:picChg>
      </pc:sldChg>
      <pc:sldChg chg="addSp modSp new mod">
        <pc:chgData name="Justin J Comeau" userId="a965d6c6-20e8-409c-a462-1ed2cfec3ff8" providerId="ADAL" clId="{96F422C6-1882-466F-9DC5-BC1D69CB3BEF}" dt="2024-09-09T14:46:57.470" v="1216" actId="1076"/>
        <pc:sldMkLst>
          <pc:docMk/>
          <pc:sldMk cId="2382198403" sldId="277"/>
        </pc:sldMkLst>
        <pc:spChg chg="mod">
          <ac:chgData name="Justin J Comeau" userId="a965d6c6-20e8-409c-a462-1ed2cfec3ff8" providerId="ADAL" clId="{96F422C6-1882-466F-9DC5-BC1D69CB3BEF}" dt="2024-09-03T19:11:52.570" v="367" actId="20577"/>
          <ac:spMkLst>
            <pc:docMk/>
            <pc:sldMk cId="2382198403" sldId="277"/>
            <ac:spMk id="2" creationId="{09FAB4CE-57F0-4D1A-34B9-B11CBB1D378F}"/>
          </ac:spMkLst>
        </pc:spChg>
        <pc:spChg chg="mod">
          <ac:chgData name="Justin J Comeau" userId="a965d6c6-20e8-409c-a462-1ed2cfec3ff8" providerId="ADAL" clId="{96F422C6-1882-466F-9DC5-BC1D69CB3BEF}" dt="2024-09-09T14:45:45.636" v="1210" actId="1076"/>
          <ac:spMkLst>
            <pc:docMk/>
            <pc:sldMk cId="2382198403" sldId="277"/>
            <ac:spMk id="3" creationId="{EDAD909F-DDD8-714E-F344-D2B18252CDCB}"/>
          </ac:spMkLst>
        </pc:spChg>
        <pc:picChg chg="add mod">
          <ac:chgData name="Justin J Comeau" userId="a965d6c6-20e8-409c-a462-1ed2cfec3ff8" providerId="ADAL" clId="{96F422C6-1882-466F-9DC5-BC1D69CB3BEF}" dt="2024-09-09T14:46:57.470" v="1216" actId="1076"/>
          <ac:picMkLst>
            <pc:docMk/>
            <pc:sldMk cId="2382198403" sldId="277"/>
            <ac:picMk id="4" creationId="{F25443D6-230D-57CE-3337-ED12758993CF}"/>
          </ac:picMkLst>
        </pc:picChg>
      </pc:sldChg>
      <pc:sldChg chg="addSp delSp modSp new del mod">
        <pc:chgData name="Justin J Comeau" userId="a965d6c6-20e8-409c-a462-1ed2cfec3ff8" providerId="ADAL" clId="{96F422C6-1882-466F-9DC5-BC1D69CB3BEF}" dt="2024-09-05T17:55:38.001" v="608" actId="47"/>
        <pc:sldMkLst>
          <pc:docMk/>
          <pc:sldMk cId="3323080198" sldId="278"/>
        </pc:sldMkLst>
        <pc:spChg chg="mod">
          <ac:chgData name="Justin J Comeau" userId="a965d6c6-20e8-409c-a462-1ed2cfec3ff8" providerId="ADAL" clId="{96F422C6-1882-466F-9DC5-BC1D69CB3BEF}" dt="2024-09-03T19:11:47.073" v="360" actId="20577"/>
          <ac:spMkLst>
            <pc:docMk/>
            <pc:sldMk cId="3323080198" sldId="278"/>
            <ac:spMk id="2" creationId="{CDAB27BA-A723-59F4-1B0B-49FC09644BA1}"/>
          </ac:spMkLst>
        </pc:spChg>
        <pc:spChg chg="mod">
          <ac:chgData name="Justin J Comeau" userId="a965d6c6-20e8-409c-a462-1ed2cfec3ff8" providerId="ADAL" clId="{96F422C6-1882-466F-9DC5-BC1D69CB3BEF}" dt="2024-09-03T19:11:34.730" v="351" actId="20577"/>
          <ac:spMkLst>
            <pc:docMk/>
            <pc:sldMk cId="3323080198" sldId="278"/>
            <ac:spMk id="3" creationId="{FDFBF9D4-13D3-5EE9-2D0A-331E9F4D6073}"/>
          </ac:spMkLst>
        </pc:spChg>
        <pc:picChg chg="add del mod">
          <ac:chgData name="Justin J Comeau" userId="a965d6c6-20e8-409c-a462-1ed2cfec3ff8" providerId="ADAL" clId="{96F422C6-1882-466F-9DC5-BC1D69CB3BEF}" dt="2024-09-05T17:55:24.053" v="602" actId="21"/>
          <ac:picMkLst>
            <pc:docMk/>
            <pc:sldMk cId="3323080198" sldId="278"/>
            <ac:picMk id="4" creationId="{7F911C11-8678-FF07-8CDF-0EDDCB381C19}"/>
          </ac:picMkLst>
        </pc:picChg>
      </pc:sldChg>
      <pc:sldChg chg="modSp new del mod">
        <pc:chgData name="Justin J Comeau" userId="a965d6c6-20e8-409c-a462-1ed2cfec3ff8" providerId="ADAL" clId="{96F422C6-1882-466F-9DC5-BC1D69CB3BEF}" dt="2024-09-05T17:58:49.263" v="1095" actId="47"/>
        <pc:sldMkLst>
          <pc:docMk/>
          <pc:sldMk cId="3340141701" sldId="279"/>
        </pc:sldMkLst>
        <pc:spChg chg="mod">
          <ac:chgData name="Justin J Comeau" userId="a965d6c6-20e8-409c-a462-1ed2cfec3ff8" providerId="ADAL" clId="{96F422C6-1882-466F-9DC5-BC1D69CB3BEF}" dt="2024-09-03T19:28:50.392" v="437" actId="20577"/>
          <ac:spMkLst>
            <pc:docMk/>
            <pc:sldMk cId="3340141701" sldId="279"/>
            <ac:spMk id="2" creationId="{8EBB576A-0D29-69A1-B7EC-01CD5902D02B}"/>
          </ac:spMkLst>
        </pc:spChg>
        <pc:spChg chg="mod">
          <ac:chgData name="Justin J Comeau" userId="a965d6c6-20e8-409c-a462-1ed2cfec3ff8" providerId="ADAL" clId="{96F422C6-1882-466F-9DC5-BC1D69CB3BEF}" dt="2024-09-03T19:29:02.510" v="499" actId="20577"/>
          <ac:spMkLst>
            <pc:docMk/>
            <pc:sldMk cId="3340141701" sldId="279"/>
            <ac:spMk id="3" creationId="{848C38DD-2CC7-E8B2-36FC-481A32F86D34}"/>
          </ac:spMkLst>
        </pc:spChg>
      </pc:sldChg>
      <pc:sldChg chg="addSp delSp modSp new mod ord">
        <pc:chgData name="Justin J Comeau" userId="a965d6c6-20e8-409c-a462-1ed2cfec3ff8" providerId="ADAL" clId="{96F422C6-1882-466F-9DC5-BC1D69CB3BEF}" dt="2024-09-09T14:54:15.896" v="1510" actId="113"/>
        <pc:sldMkLst>
          <pc:docMk/>
          <pc:sldMk cId="324691112" sldId="280"/>
        </pc:sldMkLst>
        <pc:spChg chg="mod">
          <ac:chgData name="Justin J Comeau" userId="a965d6c6-20e8-409c-a462-1ed2cfec3ff8" providerId="ADAL" clId="{96F422C6-1882-466F-9DC5-BC1D69CB3BEF}" dt="2024-09-09T14:54:15.896" v="1510" actId="113"/>
          <ac:spMkLst>
            <pc:docMk/>
            <pc:sldMk cId="324691112" sldId="280"/>
            <ac:spMk id="2" creationId="{DF0CCCAD-F936-7B37-DC3C-8A6972007BDB}"/>
          </ac:spMkLst>
        </pc:spChg>
        <pc:spChg chg="mod">
          <ac:chgData name="Justin J Comeau" userId="a965d6c6-20e8-409c-a462-1ed2cfec3ff8" providerId="ADAL" clId="{96F422C6-1882-466F-9DC5-BC1D69CB3BEF}" dt="2024-09-09T14:50:39.341" v="1384" actId="20577"/>
          <ac:spMkLst>
            <pc:docMk/>
            <pc:sldMk cId="324691112" sldId="280"/>
            <ac:spMk id="3" creationId="{C23309B4-E859-4F9E-FFAF-F9424BE5B31E}"/>
          </ac:spMkLst>
        </pc:spChg>
        <pc:picChg chg="add del mod">
          <ac:chgData name="Justin J Comeau" userId="a965d6c6-20e8-409c-a462-1ed2cfec3ff8" providerId="ADAL" clId="{96F422C6-1882-466F-9DC5-BC1D69CB3BEF}" dt="2024-09-09T14:49:43.333" v="1338" actId="478"/>
          <ac:picMkLst>
            <pc:docMk/>
            <pc:sldMk cId="324691112" sldId="280"/>
            <ac:picMk id="4" creationId="{C43C36FA-4524-6F0A-9185-E3A0AC60730B}"/>
          </ac:picMkLst>
        </pc:picChg>
        <pc:picChg chg="add mod">
          <ac:chgData name="Justin J Comeau" userId="a965d6c6-20e8-409c-a462-1ed2cfec3ff8" providerId="ADAL" clId="{96F422C6-1882-466F-9DC5-BC1D69CB3BEF}" dt="2024-09-09T14:49:47.002" v="1340" actId="1076"/>
          <ac:picMkLst>
            <pc:docMk/>
            <pc:sldMk cId="324691112" sldId="280"/>
            <ac:picMk id="5" creationId="{FB500AA9-39A6-0242-740C-415D81DFB632}"/>
          </ac:picMkLst>
        </pc:picChg>
      </pc:sldChg>
      <pc:sldChg chg="modSp new mod">
        <pc:chgData name="Justin J Comeau" userId="a965d6c6-20e8-409c-a462-1ed2cfec3ff8" providerId="ADAL" clId="{96F422C6-1882-466F-9DC5-BC1D69CB3BEF}" dt="2024-09-09T14:58:36.426" v="1730" actId="20577"/>
        <pc:sldMkLst>
          <pc:docMk/>
          <pc:sldMk cId="1316064166" sldId="281"/>
        </pc:sldMkLst>
        <pc:spChg chg="mod">
          <ac:chgData name="Justin J Comeau" userId="a965d6c6-20e8-409c-a462-1ed2cfec3ff8" providerId="ADAL" clId="{96F422C6-1882-466F-9DC5-BC1D69CB3BEF}" dt="2024-09-09T14:54:31.462" v="1531" actId="20577"/>
          <ac:spMkLst>
            <pc:docMk/>
            <pc:sldMk cId="1316064166" sldId="281"/>
            <ac:spMk id="2" creationId="{9852A9D6-468E-51FC-FB21-BB529A777937}"/>
          </ac:spMkLst>
        </pc:spChg>
        <pc:spChg chg="mod">
          <ac:chgData name="Justin J Comeau" userId="a965d6c6-20e8-409c-a462-1ed2cfec3ff8" providerId="ADAL" clId="{96F422C6-1882-466F-9DC5-BC1D69CB3BEF}" dt="2024-09-09T14:58:36.426" v="1730" actId="20577"/>
          <ac:spMkLst>
            <pc:docMk/>
            <pc:sldMk cId="1316064166" sldId="281"/>
            <ac:spMk id="3" creationId="{7D4A1A59-440E-9D14-C4DC-BBEE042A5F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A245-7032-3043-AA47-8B239CEBF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C83FC-B1B4-4F48-A390-7AEB2090E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FD0B-2275-A34A-9A6D-3FCA434A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EE1E-A419-014E-A419-FAD2E77B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27F2-1BDC-AF40-83B4-977C3B15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0CCA-FCCE-F747-9BB9-6EF48480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1F71D-7C62-744E-AF2D-B05D9CC9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7BB37-8AEA-CA41-B7BE-1D918372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B3277-D071-C04C-8F3C-33CA2CF3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8DC5-D591-7143-8911-BC3DF69B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9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62F9D-0338-CC48-AC66-AE00A0A24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DB9B5-4CC2-2E44-B516-19E5874FE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A81B-C1D6-EA4A-9C26-7C7E709E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2291E-66DA-6343-AF8B-F79A6B49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4366C-7D32-494F-BBED-2B05044D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7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C2AD-D8B8-614E-8A8D-C0AB5185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91E4-6FA6-0C4A-8826-E38E4501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A4611-CE0B-4149-BBBC-CAF964EB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98B8-45A8-2043-AE20-00690F2F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C72D6-2965-324A-B975-3F369AB2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3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9993-ED71-E242-B87D-976FF899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D443D-408A-EE40-8A42-430A55C8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DFB07-5A82-3E45-8359-13342E5E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1058-F81A-114E-90DE-A59DC85A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1518E-8262-4D47-BF80-0603A48D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1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A4D4-BBF4-CE4F-A840-A3574415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7AF0-4B00-C74E-A281-C8CB66406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08568-C038-DB4B-98F0-6068E390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32269-9F83-1145-9948-B5EBFDF6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5CECD-544B-6241-ADFA-C1C06C92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991DF-179E-1449-ADD9-C89E959B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227E-8E16-4D4E-AC20-3E064E40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35DCD-7582-F84A-9349-76AB5B7A9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1CDF6-B4BB-6A40-9D8F-EF2D0CEDB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8E3E8-6C2A-344E-AA54-A31544DF9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E22FB-935D-A14B-AC33-EFAA365EC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4AC08-E05D-CC42-8B2A-83734316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EFE4F-C383-3C4B-9F87-F062586F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A6FA9-D714-894F-81D6-D28EF4B8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9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2905-604E-8046-A369-219D945A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35D21-F290-B74C-B560-11D519F5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D89C4-28E8-1147-A5A2-F11B5302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B6A73-7B39-2846-9023-56E53CA2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8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D4C22-2BD9-2543-AA5A-6D7A07EE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DBFEE-3820-6641-B0C0-74F249B3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B6995-33C9-A54D-92F5-211CB612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4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7869-6CB1-FE4F-8B2D-BF50EF52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8569-2405-A749-B81A-CFBD1F8C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39C-1E6A-124A-898B-4F6CD8B6D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B7D5D-2DFB-B141-9250-9FBC4877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69329-F6C7-594B-B64A-F6959E11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1618A-FB8E-7B4F-8D55-08EE1C19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C2E1-A5DC-8147-954E-00600405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248B0-C4E5-2F44-A8F7-88B009A35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E334E-A061-B04C-8A8C-96C0AEB4D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1C199-F920-2E41-AAE1-ECB1839C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2A269-8097-B147-8C81-F1FB5140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1F332-2219-D045-9292-8A203C54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0B91A-54E5-324D-8B71-1B3E51FC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54C03-6202-D545-9428-F029FDE7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5F94-BB41-6541-910A-22F16AFE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894C-E416-2042-BC05-DBC0A882990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ADD4-58C4-1E48-8AA9-7B6B825B1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760B0-B503-F64E-A854-A76FBB652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7D52EB5-D656-7543-AF41-FDF76D7DB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9FAA99-0E1C-636A-A93E-516004ECB8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3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Cy4TwlmpGk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b.edu/preparednes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ustin.Comeau@umb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FCA2-531C-4223-E443-0CFCE42FE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F&amp;A Meeting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B2FBA-9D52-2132-1D61-E30848BF36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10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46FFD-AA18-84E2-E767-829FC5113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29" y="5735637"/>
            <a:ext cx="5519542" cy="8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2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6F16-351B-8C37-7996-DA893674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37" y="147842"/>
            <a:ext cx="10515600" cy="1325563"/>
          </a:xfrm>
        </p:spPr>
        <p:txBody>
          <a:bodyPr/>
          <a:lstStyle/>
          <a:p>
            <a:r>
              <a:rPr lang="en-US" dirty="0"/>
              <a:t>UMB Active Threat Training Video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E5ABFF2-D2F3-B93C-E728-BBF41C55B7CD}"/>
              </a:ext>
            </a:extLst>
          </p:cNvPr>
          <p:cNvSpPr txBox="1">
            <a:spLocks/>
          </p:cNvSpPr>
          <p:nvPr/>
        </p:nvSpPr>
        <p:spPr>
          <a:xfrm>
            <a:off x="1679248" y="6342773"/>
            <a:ext cx="9115214" cy="13814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34950" indent="-23495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22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49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2150" indent="-23495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22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349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9350" indent="-23495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20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lvl="1" indent="0" fontAlgn="auto">
              <a:spcAft>
                <a:spcPts val="0"/>
              </a:spcAft>
              <a:buNone/>
            </a:pPr>
            <a:r>
              <a:rPr lang="en-US" sz="1050" b="1" i="1" dirty="0"/>
              <a:t>This video depicts fictional events on campus. Some content may be disturbing. It is intended as a learning and training tool. </a:t>
            </a:r>
          </a:p>
        </p:txBody>
      </p:sp>
      <p:pic>
        <p:nvPicPr>
          <p:cNvPr id="8" name="Online Media 7" title="UMass Boston Active Threat Training Video">
            <a:hlinkClick r:id="" action="ppaction://media"/>
            <a:extLst>
              <a:ext uri="{FF2B5EF4-FFF2-40B4-BE49-F238E27FC236}">
                <a16:creationId xmlns:a16="http://schemas.microsoft.com/office/drawing/2014/main" id="{03E055E2-F386-026F-5092-8332C9182F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01091" y="1417592"/>
            <a:ext cx="8451995" cy="477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D938-05E6-9D47-5F87-8C00ACD0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 Hall Prepared – FSE 2024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D37E3A-3C97-1444-0216-00FAB137A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710" y="2643612"/>
            <a:ext cx="9599941" cy="3346894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90D327E-3D5F-6892-0F97-E1E210AF5603}"/>
              </a:ext>
            </a:extLst>
          </p:cNvPr>
          <p:cNvSpPr txBox="1">
            <a:spLocks/>
          </p:cNvSpPr>
          <p:nvPr/>
        </p:nvSpPr>
        <p:spPr>
          <a:xfrm>
            <a:off x="1799321" y="6250410"/>
            <a:ext cx="9115214" cy="13814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34950" indent="-23495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22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49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2150" indent="-23495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22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349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9350" indent="-23495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20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lvl="1" indent="0" fontAlgn="auto">
              <a:spcAft>
                <a:spcPts val="0"/>
              </a:spcAft>
              <a:buNone/>
            </a:pPr>
            <a:r>
              <a:rPr lang="en-US" sz="1050" b="1" i="1" dirty="0"/>
              <a:t>UHS Post Trauma Debriefing (No Evaluation)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91C62-5D33-53AA-916B-2BDDCB3C122B}"/>
              </a:ext>
            </a:extLst>
          </p:cNvPr>
          <p:cNvSpPr txBox="1"/>
          <p:nvPr/>
        </p:nvSpPr>
        <p:spPr>
          <a:xfrm>
            <a:off x="1002671" y="1871643"/>
            <a:ext cx="9607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Full-Scale Exercise is type of emergency management exercise that simulates a real-world event to test a variety of preparedness capabilities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65BFD-ED3B-E083-3653-60B739CF6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74" y="93135"/>
            <a:ext cx="1399411" cy="18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3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41CC-E18C-6DB7-35E9-8CED9448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70" y="184057"/>
            <a:ext cx="10515600" cy="1325563"/>
          </a:xfrm>
        </p:spPr>
        <p:txBody>
          <a:bodyPr/>
          <a:lstStyle/>
          <a:p>
            <a:r>
              <a:rPr lang="en-US" dirty="0"/>
              <a:t>FSE 2024 Photos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095F58-B99D-A718-2DE0-8CCBAA702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9650" y="848305"/>
            <a:ext cx="4143308" cy="2731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1DA6D0-7FB2-05E0-1802-D6396708A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763" y="1239399"/>
            <a:ext cx="4160043" cy="2734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1670FB-CB81-1A26-FF02-1BE6EAE55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04" y="1505180"/>
            <a:ext cx="2926334" cy="3920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4E56B8-BAA8-C77B-ABEE-D6D57B4F5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596" y="4074059"/>
            <a:ext cx="2409583" cy="2682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DE9EA1-5C58-E250-6570-AFE166F09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554" y="3719695"/>
            <a:ext cx="2443994" cy="30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AB4CE-57F0-4D1A-34B9-B11CBB1D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Tabletop Exercises (TTX)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D909F-DDD8-714E-F344-D2B18252C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306" y="2142497"/>
            <a:ext cx="10867931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Tabletop exercises are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discussion-based sessions where team members meet in an informal, classroom setting to discuss their roles during an emergency and their responses to a particular emergency</a:t>
            </a: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443D6-230D-57CE-3337-ED1275899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254" y="3703668"/>
            <a:ext cx="3951489" cy="29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9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7C4F-5EB5-5603-C15D-F8EBA703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86" y="184056"/>
            <a:ext cx="10515600" cy="1325563"/>
          </a:xfrm>
        </p:spPr>
        <p:txBody>
          <a:bodyPr/>
          <a:lstStyle/>
          <a:p>
            <a:r>
              <a:rPr lang="en-US" dirty="0"/>
              <a:t>After Action Reports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0BED74-47E5-0803-85D5-51E88BB8D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7900" y="2562702"/>
            <a:ext cx="2765147" cy="360603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CA531-F7AA-032C-D965-EDD517C70C50}"/>
              </a:ext>
            </a:extLst>
          </p:cNvPr>
          <p:cNvSpPr txBox="1">
            <a:spLocks/>
          </p:cNvSpPr>
          <p:nvPr/>
        </p:nvSpPr>
        <p:spPr>
          <a:xfrm>
            <a:off x="542270" y="1699151"/>
            <a:ext cx="108679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387613-FD46-5436-25B3-A928A5314975}"/>
              </a:ext>
            </a:extLst>
          </p:cNvPr>
          <p:cNvSpPr txBox="1">
            <a:spLocks/>
          </p:cNvSpPr>
          <p:nvPr/>
        </p:nvSpPr>
        <p:spPr>
          <a:xfrm>
            <a:off x="692921" y="15265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Emergency Management holds debrief on the incident/exercise/planned event and creates an After-Action Report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r>
              <a:rPr lang="en-US" dirty="0"/>
              <a:t>Document Incident Response </a:t>
            </a:r>
          </a:p>
          <a:p>
            <a:pPr lvl="1"/>
            <a:r>
              <a:rPr lang="en-US" dirty="0"/>
              <a:t>Document Strengths of Response </a:t>
            </a:r>
          </a:p>
          <a:p>
            <a:pPr lvl="1"/>
            <a:r>
              <a:rPr lang="en-US" dirty="0"/>
              <a:t>Capture Lessons Learned </a:t>
            </a:r>
          </a:p>
          <a:p>
            <a:pPr lvl="1"/>
            <a:r>
              <a:rPr lang="en-US" dirty="0"/>
              <a:t>Identify Areas for Improvement </a:t>
            </a:r>
          </a:p>
          <a:p>
            <a:pPr lvl="1"/>
            <a:r>
              <a:rPr lang="en-US" dirty="0"/>
              <a:t>Make recommendations to improve and assign owners </a:t>
            </a:r>
          </a:p>
        </p:txBody>
      </p:sp>
    </p:spTree>
    <p:extLst>
      <p:ext uri="{BB962C8B-B14F-4D97-AF65-F5344CB8AC3E}">
        <p14:creationId xmlns:p14="http://schemas.microsoft.com/office/powerpoint/2010/main" val="144155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CCAD-F936-7B37-DC3C-8A697200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Emergency Alert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309B4-E859-4F9E-FFAF-F9424BE5B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Mobile: Text, Email, Voicemail </a:t>
            </a:r>
          </a:p>
          <a:p>
            <a:r>
              <a:rPr lang="en-US" dirty="0"/>
              <a:t>Computer / TV pop up alerts </a:t>
            </a:r>
          </a:p>
          <a:p>
            <a:r>
              <a:rPr lang="en-US" dirty="0"/>
              <a:t>Outdoor HPSA Speakers</a:t>
            </a:r>
          </a:p>
          <a:p>
            <a:r>
              <a:rPr lang="en-US" dirty="0"/>
              <a:t>Social Media / Website  </a:t>
            </a:r>
          </a:p>
          <a:p>
            <a:endParaRPr lang="en-US" dirty="0"/>
          </a:p>
          <a:p>
            <a:r>
              <a:rPr lang="en-US" dirty="0"/>
              <a:t>Alert Beacons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00AA9-39A6-0242-740C-415D81DFB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287" y="4206010"/>
            <a:ext cx="2133785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A9D6-468E-51FC-FB21-BB529A77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- Preparedness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A1A59-440E-9D14-C4DC-BBEE042A5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www.umb.edu/preparedness</a:t>
            </a:r>
            <a:r>
              <a:rPr lang="en-US" dirty="0"/>
              <a:t> - “What to do in an emergency” </a:t>
            </a:r>
          </a:p>
          <a:p>
            <a:r>
              <a:rPr lang="en-US" dirty="0"/>
              <a:t>Active Threat Training Video </a:t>
            </a:r>
          </a:p>
          <a:p>
            <a:r>
              <a:rPr lang="en-US" dirty="0"/>
              <a:t>Staying Safe on Campus Trainings (Sept 26</a:t>
            </a:r>
            <a:r>
              <a:rPr lang="en-US" baseline="30000" dirty="0"/>
              <a:t>th</a:t>
            </a:r>
            <a:r>
              <a:rPr lang="en-US" dirty="0"/>
              <a:t>, Oct 17</a:t>
            </a:r>
            <a:r>
              <a:rPr lang="en-US" baseline="30000" dirty="0"/>
              <a:t>th</a:t>
            </a:r>
            <a:r>
              <a:rPr lang="en-US" dirty="0"/>
              <a:t> @noon) </a:t>
            </a:r>
          </a:p>
          <a:p>
            <a:r>
              <a:rPr lang="en-US" dirty="0"/>
              <a:t>Panic Buttons in higher risk areas </a:t>
            </a:r>
          </a:p>
          <a:p>
            <a:r>
              <a:rPr lang="en-US" dirty="0"/>
              <a:t>Classroom Thumb turnkey Locks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Classroom Interior Identification / Emergency Guidelines  </a:t>
            </a:r>
          </a:p>
          <a:p>
            <a:r>
              <a:rPr lang="en-US" dirty="0"/>
              <a:t>Exterior Door Identification </a:t>
            </a:r>
          </a:p>
        </p:txBody>
      </p:sp>
    </p:spTree>
    <p:extLst>
      <p:ext uri="{BB962C8B-B14F-4D97-AF65-F5344CB8AC3E}">
        <p14:creationId xmlns:p14="http://schemas.microsoft.com/office/powerpoint/2010/main" val="131606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19D5-B433-EDDD-ABC7-8EEC931E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30AD2-E211-9715-C8F5-1B1D32C4A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Justin Comeau</a:t>
            </a:r>
          </a:p>
          <a:p>
            <a:pPr marL="0" indent="0">
              <a:buNone/>
            </a:pPr>
            <a:r>
              <a:rPr lang="en-US" dirty="0"/>
              <a:t>Director of Emergency Management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Justin.Comeau@umb.edu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4521314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248</Words>
  <Application>Microsoft Office PowerPoint</Application>
  <PresentationFormat>Widescreen</PresentationFormat>
  <Paragraphs>38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Google Sans</vt:lpstr>
      <vt:lpstr>5_Custom Design</vt:lpstr>
      <vt:lpstr>F&amp;A Meeting </vt:lpstr>
      <vt:lpstr>UMB Active Threat Training Video </vt:lpstr>
      <vt:lpstr>Res Hall Prepared – FSE 2024</vt:lpstr>
      <vt:lpstr>FSE 2024 Photos </vt:lpstr>
      <vt:lpstr>Tabletop Exercises (TTX)  </vt:lpstr>
      <vt:lpstr>After Action Reports</vt:lpstr>
      <vt:lpstr>Campus Emergency Alert System </vt:lpstr>
      <vt:lpstr>Other - Preparedness  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Justin J Comeau</dc:creator>
  <cp:lastModifiedBy>Justin J Comeau</cp:lastModifiedBy>
  <cp:revision>1</cp:revision>
  <dcterms:created xsi:type="dcterms:W3CDTF">2024-09-03T18:56:01Z</dcterms:created>
  <dcterms:modified xsi:type="dcterms:W3CDTF">2024-09-09T14:59:12Z</dcterms:modified>
</cp:coreProperties>
</file>