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7" r:id="rId5"/>
    <p:sldMasterId id="2147483699" r:id="rId6"/>
    <p:sldMasterId id="2147483711" r:id="rId7"/>
    <p:sldMasterId id="2147483723" r:id="rId8"/>
    <p:sldMasterId id="2147483735" r:id="rId9"/>
  </p:sldMasterIdLst>
  <p:notesMasterIdLst>
    <p:notesMasterId r:id="rId17"/>
  </p:notesMasterIdLst>
  <p:handoutMasterIdLst>
    <p:handoutMasterId r:id="rId18"/>
  </p:handoutMasterIdLst>
  <p:sldIdLst>
    <p:sldId id="301" r:id="rId10"/>
    <p:sldId id="264" r:id="rId11"/>
    <p:sldId id="300" r:id="rId12"/>
    <p:sldId id="296" r:id="rId13"/>
    <p:sldId id="288" r:id="rId14"/>
    <p:sldId id="289" r:id="rId15"/>
    <p:sldId id="29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8" userDrawn="1">
          <p15:clr>
            <a:srgbClr val="A4A3A4"/>
          </p15:clr>
        </p15:guide>
        <p15:guide id="6" pos="528" userDrawn="1">
          <p15:clr>
            <a:srgbClr val="A4A3A4"/>
          </p15:clr>
        </p15:guide>
        <p15:guide id="7" pos="71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itsadmin" initials="u" lastIdx="1" clrIdx="6">
    <p:extLst>
      <p:ext uri="{19B8F6BF-5375-455C-9EA6-DF929625EA0E}">
        <p15:presenceInfo xmlns:p15="http://schemas.microsoft.com/office/powerpoint/2012/main" userId="uitsadmin" providerId="None"/>
      </p:ext>
    </p:extLst>
  </p:cmAuthor>
  <p:cmAuthor id="1" name="Kim Getker" initials="KG" lastIdx="1" clrIdx="0"/>
  <p:cmAuthor id="2" name="Kim Getker" initials="KG [2]" lastIdx="1" clrIdx="1"/>
  <p:cmAuthor id="3" name="Kim Getker" initials="KG [3]" lastIdx="1" clrIdx="2"/>
  <p:cmAuthor id="4" name="Kim Getker" initials="KG [4]" lastIdx="1" clrIdx="3"/>
  <p:cmAuthor id="5" name="Kim Getker" initials="KG [5]" lastIdx="1" clrIdx="4"/>
  <p:cmAuthor id="6" name="Kim Getker" initials="K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435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0" autoAdjust="0"/>
    <p:restoredTop sz="83508" autoAdjust="0"/>
  </p:normalViewPr>
  <p:slideViewPr>
    <p:cSldViewPr snapToGrid="0" snapToObjects="1" showGuides="1">
      <p:cViewPr varScale="1">
        <p:scale>
          <a:sx n="95" d="100"/>
          <a:sy n="95" d="100"/>
        </p:scale>
        <p:origin x="1218" y="84"/>
      </p:cViewPr>
      <p:guideLst>
        <p:guide orient="horz" pos="2160"/>
        <p:guide orient="horz" pos="168"/>
        <p:guide pos="528"/>
        <p:guide pos="7152"/>
      </p:guideLst>
    </p:cSldViewPr>
  </p:slideViewPr>
  <p:notesTextViewPr>
    <p:cViewPr>
      <p:scale>
        <a:sx n="1" d="1"/>
        <a:sy n="1" d="1"/>
      </p:scale>
      <p:origin x="0" y="0"/>
    </p:cViewPr>
  </p:notesTextViewPr>
  <p:notesViewPr>
    <p:cSldViewPr snapToGrid="0" snapToObjects="1"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B6832E-8820-FD47-A2FA-4CB0641517D4}" type="datetimeFigureOut">
              <a:rPr lang="en-US" smtClean="0"/>
              <a:t>9/20/2023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03BA01-7BCE-3348-B7D1-E8CB1F6C00B1}" type="slidenum">
              <a:rPr lang="en-US" smtClean="0"/>
              <a:t>‹#›</a:t>
            </a:fld>
            <a:endParaRPr lang="en-US"/>
          </a:p>
        </p:txBody>
      </p:sp>
    </p:spTree>
    <p:extLst>
      <p:ext uri="{BB962C8B-B14F-4D97-AF65-F5344CB8AC3E}">
        <p14:creationId xmlns:p14="http://schemas.microsoft.com/office/powerpoint/2010/main" val="1420570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20 db"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20 db" charset="0"/>
              </a:defRPr>
            </a:lvl1pPr>
          </a:lstStyle>
          <a:p>
            <a:fld id="{CC217BA0-315D-174F-B890-48F013C6A778}" type="datetimeFigureOut">
              <a:rPr lang="en-US" smtClean="0"/>
              <a:pPr/>
              <a:t>9/20/2023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20 db"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20 db" charset="0"/>
              </a:defRPr>
            </a:lvl1pPr>
          </a:lstStyle>
          <a:p>
            <a:fld id="{D23D616E-FAFF-0246-8008-410B45D7CB1E}" type="slidenum">
              <a:rPr lang="en-US" smtClean="0"/>
              <a:pPr/>
              <a:t>‹#›</a:t>
            </a:fld>
            <a:endParaRPr lang="en-US" dirty="0"/>
          </a:p>
        </p:txBody>
      </p:sp>
    </p:spTree>
    <p:extLst>
      <p:ext uri="{BB962C8B-B14F-4D97-AF65-F5344CB8AC3E}">
        <p14:creationId xmlns:p14="http://schemas.microsoft.com/office/powerpoint/2010/main" val="107107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20 db" charset="0"/>
        <a:ea typeface="+mn-ea"/>
        <a:cs typeface="+mn-cs"/>
      </a:defRPr>
    </a:lvl1pPr>
    <a:lvl2pPr marL="457200" algn="l" defTabSz="914400" rtl="0" eaLnBrk="1" latinLnBrk="0" hangingPunct="1">
      <a:defRPr sz="1200" b="0" i="0" kern="1200">
        <a:solidFill>
          <a:schemeClr val="tx1"/>
        </a:solidFill>
        <a:latin typeface="20 db" charset="0"/>
        <a:ea typeface="+mn-ea"/>
        <a:cs typeface="+mn-cs"/>
      </a:defRPr>
    </a:lvl2pPr>
    <a:lvl3pPr marL="914400" algn="l" defTabSz="914400" rtl="0" eaLnBrk="1" latinLnBrk="0" hangingPunct="1">
      <a:defRPr sz="1200" b="0" i="0" kern="1200">
        <a:solidFill>
          <a:schemeClr val="tx1"/>
        </a:solidFill>
        <a:latin typeface="20 db" charset="0"/>
        <a:ea typeface="+mn-ea"/>
        <a:cs typeface="+mn-cs"/>
      </a:defRPr>
    </a:lvl3pPr>
    <a:lvl4pPr marL="1371600" algn="l" defTabSz="914400" rtl="0" eaLnBrk="1" latinLnBrk="0" hangingPunct="1">
      <a:defRPr sz="1200" b="0" i="0" kern="1200">
        <a:solidFill>
          <a:schemeClr val="tx1"/>
        </a:solidFill>
        <a:latin typeface="20 db" charset="0"/>
        <a:ea typeface="+mn-ea"/>
        <a:cs typeface="+mn-cs"/>
      </a:defRPr>
    </a:lvl4pPr>
    <a:lvl5pPr marL="1828800" algn="l" defTabSz="914400" rtl="0" eaLnBrk="1" latinLnBrk="0" hangingPunct="1">
      <a:defRPr sz="1200" b="0" i="0" kern="1200">
        <a:solidFill>
          <a:schemeClr val="tx1"/>
        </a:solidFill>
        <a:latin typeface="20 db"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1</a:t>
            </a:fld>
            <a:endParaRPr lang="en-US"/>
          </a:p>
        </p:txBody>
      </p:sp>
    </p:spTree>
    <p:extLst>
      <p:ext uri="{BB962C8B-B14F-4D97-AF65-F5344CB8AC3E}">
        <p14:creationId xmlns:p14="http://schemas.microsoft.com/office/powerpoint/2010/main" val="206722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2</a:t>
            </a:fld>
            <a:endParaRPr lang="en-US"/>
          </a:p>
        </p:txBody>
      </p:sp>
    </p:spTree>
    <p:extLst>
      <p:ext uri="{BB962C8B-B14F-4D97-AF65-F5344CB8AC3E}">
        <p14:creationId xmlns:p14="http://schemas.microsoft.com/office/powerpoint/2010/main" val="182897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5</a:t>
            </a:fld>
            <a:endParaRPr lang="en-US"/>
          </a:p>
        </p:txBody>
      </p:sp>
    </p:spTree>
    <p:extLst>
      <p:ext uri="{BB962C8B-B14F-4D97-AF65-F5344CB8AC3E}">
        <p14:creationId xmlns:p14="http://schemas.microsoft.com/office/powerpoint/2010/main" val="293128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6</a:t>
            </a:fld>
            <a:endParaRPr lang="en-US"/>
          </a:p>
        </p:txBody>
      </p:sp>
    </p:spTree>
    <p:extLst>
      <p:ext uri="{BB962C8B-B14F-4D97-AF65-F5344CB8AC3E}">
        <p14:creationId xmlns:p14="http://schemas.microsoft.com/office/powerpoint/2010/main" val="294863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D616E-FAFF-0246-8008-410B45D7CB1E}" type="slidenum">
              <a:rPr lang="en-US" smtClean="0"/>
              <a:t>7</a:t>
            </a:fld>
            <a:endParaRPr lang="en-US"/>
          </a:p>
        </p:txBody>
      </p:sp>
    </p:spTree>
    <p:extLst>
      <p:ext uri="{BB962C8B-B14F-4D97-AF65-F5344CB8AC3E}">
        <p14:creationId xmlns:p14="http://schemas.microsoft.com/office/powerpoint/2010/main" val="85327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C965-78A0-7F40-A06D-95DFF25EF29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23F4E-96A6-2A4C-96E1-622815E079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3D845-8E03-294F-98B5-B8B8CBBCE17A}"/>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98F0573A-2CEE-FD43-8DD0-4D311A7ACBD3}"/>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BF97C025-C733-AE47-AD3D-5CDB33948ED6}"/>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1162730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08D1-05C1-4F42-8407-D3E7DEB70AA2}"/>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030B4-2789-A94B-B204-4B6CC22A2AD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6DF2A-E86D-0D47-9FA6-DF272385A4A7}"/>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EA1A9FBD-3863-B84E-8C96-EACC6FF6CE67}"/>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3F8B88B7-5E57-5644-AC89-E9CBC4F0AF7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91990829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EDC6E-C4E2-B240-9C55-53FC1AE257DC}"/>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D55FF-A870-2B43-B6F4-3A89D70FE38B}"/>
              </a:ext>
            </a:extLst>
          </p:cNvPr>
          <p:cNvSpPr>
            <a:spLocks noGrp="1"/>
          </p:cNvSpPr>
          <p:nvPr>
            <p:ph type="body" orient="vert" idx="1"/>
          </p:nvPr>
        </p:nvSpPr>
        <p:spPr>
          <a:xfrm>
            <a:off x="838201" y="365125"/>
            <a:ext cx="76835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5768A-0C10-A946-AFA4-76A291DEDC25}"/>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B9EE9044-A544-CB46-80B5-397E79150B47}"/>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8CA3676A-BA0B-B24F-A322-ECDC2377120F}"/>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93750670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345121709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0" y="0"/>
            <a:ext cx="12192000" cy="6858000"/>
          </a:xfrm>
          <a:prstGeom prst="rect">
            <a:avLst/>
          </a:prstGeom>
          <a:solidFill>
            <a:schemeClr val="accent1"/>
          </a:solidFill>
        </p:spPr>
      </p:pic>
      <p:sp>
        <p:nvSpPr>
          <p:cNvPr id="15" name="Picture Placeholder 14"/>
          <p:cNvSpPr>
            <a:spLocks noGrp="1"/>
          </p:cNvSpPr>
          <p:nvPr>
            <p:ph type="pic" sz="quarter" idx="11"/>
          </p:nvPr>
        </p:nvSpPr>
        <p:spPr>
          <a:xfrm>
            <a:off x="0" y="0"/>
            <a:ext cx="12192001" cy="6857999"/>
          </a:xfrm>
          <a:prstGeom prst="rect">
            <a:avLst/>
          </a:prstGeom>
          <a:noFill/>
        </p:spPr>
        <p:txBody>
          <a:bodyPr/>
          <a:lstStyle/>
          <a:p>
            <a:r>
              <a:rPr lang="en-US"/>
              <a:t>Click icon to add picture</a:t>
            </a:r>
            <a:endParaRPr lang="en-US" dirty="0"/>
          </a:p>
        </p:txBody>
      </p:sp>
      <p:sp>
        <p:nvSpPr>
          <p:cNvPr id="5" name="Text Placeholder 4"/>
          <p:cNvSpPr>
            <a:spLocks noGrp="1"/>
          </p:cNvSpPr>
          <p:nvPr>
            <p:ph type="body" sz="quarter" idx="12" hasCustomPrompt="1"/>
          </p:nvPr>
        </p:nvSpPr>
        <p:spPr>
          <a:xfrm>
            <a:off x="638978" y="3341195"/>
            <a:ext cx="10917716" cy="1178784"/>
          </a:xfrm>
          <a:prstGeom prst="rect">
            <a:avLst/>
          </a:prstGeo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Century Gothic" charset="0"/>
                <a:cs typeface="Century Gothic"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38979" y="1328336"/>
            <a:ext cx="10917716" cy="2012859"/>
          </a:xfrm>
          <a:prstGeom prst="rect">
            <a:avLst/>
          </a:prstGeo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978" y="5983143"/>
            <a:ext cx="5153001" cy="578081"/>
          </a:xfrm>
          <a:prstGeom prst="rect">
            <a:avLst/>
          </a:prstGeom>
        </p:spPr>
      </p:pic>
      <p:sp>
        <p:nvSpPr>
          <p:cNvPr id="14" name="Footer Placeholder 1"/>
          <p:cNvSpPr>
            <a:spLocks noGrp="1"/>
          </p:cNvSpPr>
          <p:nvPr>
            <p:ph type="ftr" sz="quarter" idx="13"/>
          </p:nvPr>
        </p:nvSpPr>
        <p:spPr>
          <a:xfrm>
            <a:off x="5940654" y="6303547"/>
            <a:ext cx="5616041"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4432245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79" y="1257300"/>
            <a:ext cx="10914039" cy="530409"/>
          </a:xfrm>
          <a:prstGeom prst="rect">
            <a:avLst/>
          </a:prstGeom>
        </p:spPr>
        <p:txBody>
          <a:bodyPr anchor="b"/>
          <a:lstStyle>
            <a:lvl1pPr marL="0" indent="0">
              <a:buNone/>
              <a:defRPr sz="2400" b="1">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8980" y="1787709"/>
            <a:ext cx="10914038" cy="39653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5" name="Title 4"/>
          <p:cNvSpPr>
            <a:spLocks noGrp="1"/>
          </p:cNvSpPr>
          <p:nvPr>
            <p:ph type="title"/>
          </p:nvPr>
        </p:nvSpPr>
        <p:spPr>
          <a:xfrm>
            <a:off x="638980" y="255182"/>
            <a:ext cx="10914038" cy="757718"/>
          </a:xfrm>
          <a:prstGeom prst="rect">
            <a:avLst/>
          </a:prstGeom>
        </p:spPr>
        <p:txBody>
          <a:body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r>
              <a:rPr lang="en-US"/>
              <a:t>Footer as Needed</a:t>
            </a:r>
          </a:p>
        </p:txBody>
      </p:sp>
    </p:spTree>
    <p:extLst>
      <p:ext uri="{BB962C8B-B14F-4D97-AF65-F5344CB8AC3E}">
        <p14:creationId xmlns:p14="http://schemas.microsoft.com/office/powerpoint/2010/main" val="80374087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80" y="1257300"/>
            <a:ext cx="5358595" cy="532863"/>
          </a:xfrm>
          <a:prstGeom prst="rect">
            <a:avLst/>
          </a:prstGeo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
        <p:nvSpPr>
          <p:cNvPr id="4" name="Content Placeholder 3"/>
          <p:cNvSpPr>
            <a:spLocks noGrp="1"/>
          </p:cNvSpPr>
          <p:nvPr>
            <p:ph sz="half" idx="2"/>
          </p:nvPr>
        </p:nvSpPr>
        <p:spPr>
          <a:xfrm>
            <a:off x="638980" y="1777285"/>
            <a:ext cx="5358595" cy="39758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1777285"/>
            <a:ext cx="5380818" cy="39758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2" name="Footer Placeholder 1"/>
          <p:cNvSpPr>
            <a:spLocks noGrp="1"/>
          </p:cNvSpPr>
          <p:nvPr>
            <p:ph type="ftr" sz="quarter" idx="13"/>
          </p:nvPr>
        </p:nvSpPr>
        <p:spPr/>
        <p:txBody>
          <a:bodyPr/>
          <a:lstStyle/>
          <a:p>
            <a:r>
              <a:rPr lang="en-US"/>
              <a:t>Footer as Needed</a:t>
            </a:r>
          </a:p>
        </p:txBody>
      </p:sp>
      <p:sp>
        <p:nvSpPr>
          <p:cNvPr id="12" name="Text Placeholder 2"/>
          <p:cNvSpPr>
            <a:spLocks noGrp="1"/>
          </p:cNvSpPr>
          <p:nvPr>
            <p:ph type="body" idx="14"/>
          </p:nvPr>
        </p:nvSpPr>
        <p:spPr>
          <a:xfrm>
            <a:off x="6172200" y="1257300"/>
            <a:ext cx="5380818" cy="532863"/>
          </a:xfrm>
          <a:prstGeom prst="rect">
            <a:avLst/>
          </a:prstGeo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gradFill>
            <a:gsLst>
              <a:gs pos="100000">
                <a:schemeClr val="accent6"/>
              </a:gs>
              <a:gs pos="0">
                <a:schemeClr val="bg1"/>
              </a:gs>
            </a:gsLst>
            <a:lin ang="0" scaled="0"/>
          </a:gradFill>
        </p:spPr>
        <p:txBody>
          <a:bodyPr lIns="182880" rIns="457200" anchor="ctr">
            <a:noAutofit/>
          </a:bodyPr>
          <a:lstStyle>
            <a:lvl1pPr marL="0" indent="0">
              <a:buNone/>
              <a:defRPr sz="20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791260"/>
          </a:xfrm>
          <a:prstGeom prst="rect">
            <a:avLst/>
          </a:prstGeom>
          <a:solidFill>
            <a:schemeClr val="accent6"/>
          </a:solidFill>
        </p:spPr>
        <p:txBody>
          <a:bodyPr lIns="182880" rIns="731520">
            <a:noAutofit/>
          </a:bodyPr>
          <a:lstStyle>
            <a:lvl1pPr>
              <a:defRPr sz="1800" b="1"/>
            </a:lvl1pPr>
            <a:lvl2pPr>
              <a:defRPr sz="1800" b="1"/>
            </a:lvl2pPr>
            <a:lvl3pPr>
              <a:defRPr sz="1800" b="1"/>
            </a:lvl3pPr>
            <a:lvl4pPr>
              <a:defRPr sz="1800" b="1"/>
            </a:lvl4pPr>
            <a:lvl5pPr>
              <a:defRPr sz="1800" b="1"/>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802854"/>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Footer Placeholder 2"/>
          <p:cNvSpPr>
            <a:spLocks noGrp="1"/>
          </p:cNvSpPr>
          <p:nvPr>
            <p:ph type="ftr" sz="quarter" idx="34"/>
          </p:nvPr>
        </p:nvSpPr>
        <p:spPr/>
        <p:txBody>
          <a:bodyPr/>
          <a:lstStyle/>
          <a:p>
            <a:r>
              <a:rPr lang="en-US"/>
              <a:t>Footer as Needed</a:t>
            </a:r>
          </a:p>
        </p:txBody>
      </p:sp>
      <p:sp>
        <p:nvSpPr>
          <p:cNvPr id="4" name="Slide Number Placeholder 3"/>
          <p:cNvSpPr>
            <a:spLocks noGrp="1"/>
          </p:cNvSpPr>
          <p:nvPr>
            <p:ph type="sldNum" sz="quarter" idx="35"/>
          </p:nvPr>
        </p:nvSpPr>
        <p:spPr/>
        <p:txBody>
          <a:bodyPr/>
          <a:lstStyle/>
          <a:p>
            <a:fld id="{65625F11-EADC-2944-8437-490DA1E2084F}" type="slidenum">
              <a:rPr lang="en-US" smtClean="0"/>
              <a:pPr/>
              <a:t>‹#›</a:t>
            </a:fld>
            <a:endParaRPr lang="en-US" dirty="0"/>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1609188"/>
            <a:ext cx="4038600" cy="1791260"/>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1" name="Content Placeholder 6"/>
          <p:cNvSpPr>
            <a:spLocks noGrp="1"/>
          </p:cNvSpPr>
          <p:nvPr>
            <p:ph sz="quarter" idx="30"/>
          </p:nvPr>
        </p:nvSpPr>
        <p:spPr>
          <a:xfrm>
            <a:off x="1769012" y="2893128"/>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prstGeom prst="rect">
            <a:avLst/>
          </a:prstGeom>
          <a:solidFill>
            <a:schemeClr val="bg1"/>
          </a:solidFill>
        </p:spPr>
        <p:txBody>
          <a:bodyPr lIns="182880" rIns="457200" anchor="ctr">
            <a:noAutofit/>
          </a:bodyPr>
          <a:lstStyle>
            <a:lvl1pPr marL="0" indent="0">
              <a:buNone/>
              <a:defRPr sz="1800" b="1">
                <a:solidFill>
                  <a:srgbClr val="6666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7"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4" name="Content Placeholder 6"/>
          <p:cNvSpPr>
            <a:spLocks noGrp="1"/>
          </p:cNvSpPr>
          <p:nvPr>
            <p:ph sz="quarter" idx="31"/>
          </p:nvPr>
        </p:nvSpPr>
        <p:spPr>
          <a:xfrm>
            <a:off x="1769012" y="3539592"/>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5" name="Content Placeholder 6"/>
          <p:cNvSpPr>
            <a:spLocks noGrp="1"/>
          </p:cNvSpPr>
          <p:nvPr>
            <p:ph sz="quarter" idx="32"/>
          </p:nvPr>
        </p:nvSpPr>
        <p:spPr>
          <a:xfrm>
            <a:off x="1769012" y="4186056"/>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6"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2255652"/>
            <a:ext cx="4038600" cy="1791260"/>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7"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3"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6"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8" name="Content Placeholder 6"/>
          <p:cNvSpPr>
            <a:spLocks noGrp="1"/>
          </p:cNvSpPr>
          <p:nvPr>
            <p:ph sz="quarter" idx="32"/>
          </p:nvPr>
        </p:nvSpPr>
        <p:spPr>
          <a:xfrm>
            <a:off x="1769012" y="3559243"/>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9" name="Content Placeholder 6"/>
          <p:cNvSpPr>
            <a:spLocks noGrp="1"/>
          </p:cNvSpPr>
          <p:nvPr>
            <p:ph sz="quarter" idx="35"/>
          </p:nvPr>
        </p:nvSpPr>
        <p:spPr>
          <a:xfrm>
            <a:off x="1769012" y="4186056"/>
            <a:ext cx="6384388" cy="512532"/>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7A6A-5DAB-8A40-9DA7-E7EA03FD4E8D}"/>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448890-1219-9249-BD40-269EFB7A46E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6512E-1DB8-604C-B9A4-94EFF2AC72D8}"/>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C0EF789F-CED2-E949-8882-F043D1CF5DE5}"/>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309BE4D5-617A-AA45-980A-0EB95473169D}"/>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75387316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2915783"/>
            <a:ext cx="4038600" cy="1777593"/>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3539592"/>
            <a:ext cx="4038600" cy="1806765"/>
          </a:xfrm>
          <a:prstGeom prst="rect">
            <a:avLst/>
          </a:prstGeo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a:xfrm>
            <a:off x="638980" y="255182"/>
            <a:ext cx="10914038" cy="757718"/>
          </a:xfrm>
          <a:prstGeom prst="rect">
            <a:avLst/>
          </a:prstGeom>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prstGeom prst="rect">
            <a:avLst/>
          </a:prstGeo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prstGeom prst="rect">
            <a:avLst/>
          </a:prstGeo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prstGeom prst="rect">
            <a:avLst/>
          </a:prstGeo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 name="Slide Number Placeholder 2"/>
          <p:cNvSpPr>
            <a:spLocks noGrp="1"/>
          </p:cNvSpPr>
          <p:nvPr>
            <p:ph type="sldNum" sz="quarter" idx="35"/>
          </p:nvPr>
        </p:nvSpPr>
        <p:spPr/>
        <p:txBody>
          <a:bodyPr/>
          <a:lstStyle/>
          <a:p>
            <a:fld id="{65625F11-EADC-2944-8437-490DA1E2084F}" type="slidenum">
              <a:rPr lang="en-US" smtClean="0"/>
              <a:pPr/>
              <a:t>‹#›</a:t>
            </a:fld>
            <a:endParaRPr lang="en-US"/>
          </a:p>
        </p:txBody>
      </p:sp>
      <p:sp>
        <p:nvSpPr>
          <p:cNvPr id="4" name="Footer Placeholder 3"/>
          <p:cNvSpPr>
            <a:spLocks noGrp="1"/>
          </p:cNvSpPr>
          <p:nvPr>
            <p:ph type="ftr" sz="quarter" idx="36"/>
          </p:nvPr>
        </p:nvSpPr>
        <p:spPr/>
        <p:txBody>
          <a:bodyPr/>
          <a:lstStyle/>
          <a:p>
            <a:r>
              <a:rPr lang="en-US"/>
              <a:t>Footer as Needed</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CF51-9220-4D4F-9C1F-6B51704ED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E58241-D946-1A4A-B9F0-2729D847A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DC4EA-79CA-9A45-8861-34884D39F726}"/>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C67D3B2B-553F-5F46-B75D-240E7412A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CF42F-77F7-F54B-AAB2-4BC366EACD52}"/>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451802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2019882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2819354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4054242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346067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826528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365551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344914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35DA-71EF-844C-B6E3-A14C2629DAF4}"/>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BFE6B-45E0-2747-B19D-D2B2463BBD0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A7858-4239-3144-8617-F3352058F476}"/>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EA1319B8-6944-D143-90A2-351EFBF75ACF}"/>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FD3350C6-FB56-D542-AEAF-20B19A145DCA}"/>
              </a:ext>
            </a:extLst>
          </p:cNvPr>
          <p:cNvSpPr>
            <a:spLocks noGrp="1"/>
          </p:cNvSpPr>
          <p:nvPr>
            <p:ph type="sldNum" sz="quarter" idx="12"/>
          </p:nvPr>
        </p:nvSpPr>
        <p:spPr/>
        <p:txBody>
          <a:bodyPr/>
          <a:lstStyle/>
          <a:p>
            <a:fld id="{65625F11-EADC-2944-8437-490DA1E2084F}" type="slidenum">
              <a:rPr lang="en-US" smtClean="0"/>
              <a:pPr/>
              <a:t>‹#›</a:t>
            </a:fld>
            <a:endParaRPr lang="en-US" dirty="0"/>
          </a:p>
        </p:txBody>
      </p:sp>
      <p:pic>
        <p:nvPicPr>
          <p:cNvPr id="7" name="Picture 6">
            <a:extLst>
              <a:ext uri="{FF2B5EF4-FFF2-40B4-BE49-F238E27FC236}">
                <a16:creationId xmlns:a16="http://schemas.microsoft.com/office/drawing/2014/main" id="{71883272-5C72-4484-AB73-69562346C6C9}"/>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21264" y="0"/>
            <a:ext cx="12213264" cy="6134100"/>
          </a:xfrm>
          <a:prstGeom prst="rect">
            <a:avLst/>
          </a:prstGeom>
          <a:solidFill>
            <a:schemeClr val="accent1"/>
          </a:solidFill>
        </p:spPr>
      </p:pic>
      <p:pic>
        <p:nvPicPr>
          <p:cNvPr id="8" name="Picture 7">
            <a:extLst>
              <a:ext uri="{FF2B5EF4-FFF2-40B4-BE49-F238E27FC236}">
                <a16:creationId xmlns:a16="http://schemas.microsoft.com/office/drawing/2014/main" id="{751DCA54-951E-41CB-A9B6-9ADEB3E548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3046250446"/>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729353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2973502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E97BA4C-25E1-BF43-8258-71F500EB5EE0}" type="slidenum">
              <a:rPr lang="en-US" smtClean="0"/>
              <a:t>‹#›</a:t>
            </a:fld>
            <a:endParaRPr lang="en-US"/>
          </a:p>
        </p:txBody>
      </p:sp>
    </p:spTree>
    <p:extLst>
      <p:ext uri="{BB962C8B-B14F-4D97-AF65-F5344CB8AC3E}">
        <p14:creationId xmlns:p14="http://schemas.microsoft.com/office/powerpoint/2010/main" val="1302931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56AF-F0A2-2C4C-9FA9-867A99E44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B7FB41-3FA7-474D-A0A4-E1A8481600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DD5B2D-0452-4746-8600-656D050CB6C9}"/>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FBF9519A-2C35-9745-98A4-F5F1A2B9E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2759E-2C3A-9547-BBFC-9950B510A762}"/>
              </a:ext>
            </a:extLst>
          </p:cNvPr>
          <p:cNvSpPr>
            <a:spLocks noGrp="1"/>
          </p:cNvSpPr>
          <p:nvPr>
            <p:ph type="sldNum" sz="quarter" idx="12"/>
          </p:nvPr>
        </p:nvSpPr>
        <p:spPr/>
        <p:txBody>
          <a:bodyPr/>
          <a:lstStyle/>
          <a:p>
            <a:fld id="{44A3B0DD-FDDE-AB40-BBBE-E55B3AF1A82A}" type="slidenum">
              <a:rPr lang="en-US" smtClean="0"/>
              <a:t>‹#›</a:t>
            </a:fld>
            <a:endParaRPr lang="en-US"/>
          </a:p>
        </p:txBody>
      </p:sp>
      <p:pic>
        <p:nvPicPr>
          <p:cNvPr id="8" name="Picture 7" descr="Shape&#10;&#10;Description automatically generated">
            <a:extLst>
              <a:ext uri="{FF2B5EF4-FFF2-40B4-BE49-F238E27FC236}">
                <a16:creationId xmlns:a16="http://schemas.microsoft.com/office/drawing/2014/main" id="{0B18AA39-B429-CE5D-5BD4-1071098DCD6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626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9F1B-4B24-0140-9545-21E1F67F80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A82ED-0276-6A46-BDF1-898683122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8070A-F138-0F49-9DD8-7A42922D09DB}"/>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230B03A4-623A-6F46-863F-62E2D0529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665B7-76FB-F849-998B-194DEB750950}"/>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184099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F7B3-E970-474B-9244-8AFC307F559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1FB1F3-BB6D-DB49-BCAF-13F66F60E12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F9E75-E228-7844-BE1A-C30000F49931}"/>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5982688E-0EC0-7A45-A62F-239EAC164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11480-3310-DA43-9741-BB321D9B5547}"/>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798429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1DBE-B50B-B74A-8E76-E55284040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DC5E7-A2ED-224D-B4A1-75431B4FDDBD}"/>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198C56-0979-D342-A427-9318A3A6B6A9}"/>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226CB2-D42A-9540-A575-1BCA84ECF79F}"/>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6" name="Footer Placeholder 5">
            <a:extLst>
              <a:ext uri="{FF2B5EF4-FFF2-40B4-BE49-F238E27FC236}">
                <a16:creationId xmlns:a16="http://schemas.microsoft.com/office/drawing/2014/main" id="{78F44E8C-A0E1-3B45-878A-52C747DEA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549AD-5FE8-D940-BC3C-CF254DAF7BDC}"/>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985768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999B-BAF5-5C46-B92F-022E2A38476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F3E14-1BC4-D840-A3B9-D2201E17B6C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C7178-4269-B34B-B80C-123D92B839F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CA67A4-7E91-004B-BB91-D7D6B4407A7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E2F3D-75E4-844E-8B9D-930D88C68783}"/>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0A300-4ACF-9E4F-BEF6-43BBED546ECD}"/>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8" name="Footer Placeholder 7">
            <a:extLst>
              <a:ext uri="{FF2B5EF4-FFF2-40B4-BE49-F238E27FC236}">
                <a16:creationId xmlns:a16="http://schemas.microsoft.com/office/drawing/2014/main" id="{509A15E2-4B78-DE4C-B707-07E01A9079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3847D-E046-1242-9CD7-1C6F5773BEA3}"/>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732361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838-CCAF-474B-BC5F-B3B1FD130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139F9-C5A7-FA43-9802-6CFEF641C657}"/>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4" name="Footer Placeholder 3">
            <a:extLst>
              <a:ext uri="{FF2B5EF4-FFF2-40B4-BE49-F238E27FC236}">
                <a16:creationId xmlns:a16="http://schemas.microsoft.com/office/drawing/2014/main" id="{08D5346E-82EC-4F4C-B1DA-698F32C237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987BD0-28B0-1A4B-B8CC-C1C3A3D53EA8}"/>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2085491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F3729-8840-E446-A077-91875B7543D7}"/>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3" name="Footer Placeholder 2">
            <a:extLst>
              <a:ext uri="{FF2B5EF4-FFF2-40B4-BE49-F238E27FC236}">
                <a16:creationId xmlns:a16="http://schemas.microsoft.com/office/drawing/2014/main" id="{5ED5E78D-E820-4544-B04B-53A575D09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C10D4-0D6A-6748-A8D0-9F243607BFDB}"/>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87111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BDEB-7D9D-E946-805E-E4E40A24C8A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82021D-A8F8-CD48-B202-AB82C4181507}"/>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945AA8-4728-6E48-AE8F-04DA39157BF2}"/>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AFE06C-ED98-F94F-9CAC-877F4A869B5E}"/>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6" name="Footer Placeholder 5">
            <a:extLst>
              <a:ext uri="{FF2B5EF4-FFF2-40B4-BE49-F238E27FC236}">
                <a16:creationId xmlns:a16="http://schemas.microsoft.com/office/drawing/2014/main" id="{6C788020-C007-B84B-9B8C-A9813AECE7F4}"/>
              </a:ext>
            </a:extLst>
          </p:cNvPr>
          <p:cNvSpPr>
            <a:spLocks noGrp="1"/>
          </p:cNvSpPr>
          <p:nvPr>
            <p:ph type="ftr" sz="quarter" idx="11"/>
          </p:nvPr>
        </p:nvSpPr>
        <p:spPr/>
        <p:txBody>
          <a:bodyPr/>
          <a:lstStyle/>
          <a:p>
            <a:r>
              <a:rPr lang="en-US"/>
              <a:t>Footer as Needed</a:t>
            </a:r>
          </a:p>
        </p:txBody>
      </p:sp>
      <p:sp>
        <p:nvSpPr>
          <p:cNvPr id="7" name="Slide Number Placeholder 6">
            <a:extLst>
              <a:ext uri="{FF2B5EF4-FFF2-40B4-BE49-F238E27FC236}">
                <a16:creationId xmlns:a16="http://schemas.microsoft.com/office/drawing/2014/main" id="{8E628F59-CD8C-8D4B-99FF-3E3FF65FA0BB}"/>
              </a:ext>
            </a:extLst>
          </p:cNvPr>
          <p:cNvSpPr>
            <a:spLocks noGrp="1"/>
          </p:cNvSpPr>
          <p:nvPr>
            <p:ph type="sldNum" sz="quarter" idx="12"/>
          </p:nvPr>
        </p:nvSpPr>
        <p:spPr/>
        <p:txBody>
          <a:bodyPr/>
          <a:lstStyle/>
          <a:p>
            <a:fld id="{65625F11-EADC-2944-8437-490DA1E2084F}" type="slidenum">
              <a:rPr lang="en-US" smtClean="0"/>
              <a:pPr/>
              <a:t>‹#›</a:t>
            </a:fld>
            <a:endParaRPr lang="en-US"/>
          </a:p>
        </p:txBody>
      </p:sp>
    </p:spTree>
    <p:extLst>
      <p:ext uri="{BB962C8B-B14F-4D97-AF65-F5344CB8AC3E}">
        <p14:creationId xmlns:p14="http://schemas.microsoft.com/office/powerpoint/2010/main" val="417908143"/>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F136-AEB9-D840-B1D0-CC05061F64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649BAF-8DA5-EB45-8B73-596DC738505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14905-55E0-F546-B8BA-23CA2910075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85559-0609-4742-ADB2-1536AFADA5FD}"/>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6" name="Footer Placeholder 5">
            <a:extLst>
              <a:ext uri="{FF2B5EF4-FFF2-40B4-BE49-F238E27FC236}">
                <a16:creationId xmlns:a16="http://schemas.microsoft.com/office/drawing/2014/main" id="{FD4C41E8-9E68-9F43-8BA1-2D467FB17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3DE63-A1B0-E04F-9068-791500650BE2}"/>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3559276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B418-C4F0-AA4A-8778-DB8386F6B57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00528-30E9-8B40-805D-515DF26BBF3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F00F45-2E99-8D48-98A2-F67F0A53EA7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7A4E3-F570-2749-9397-200E3ADB1EFB}"/>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6" name="Footer Placeholder 5">
            <a:extLst>
              <a:ext uri="{FF2B5EF4-FFF2-40B4-BE49-F238E27FC236}">
                <a16:creationId xmlns:a16="http://schemas.microsoft.com/office/drawing/2014/main" id="{88BC1511-F365-DA44-B859-E63B93FAF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CB169-7651-FC4F-AA0B-51D8F03311D8}"/>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1348308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625B-2AD1-0747-B6B2-2D9FC0F3B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12861-2A32-CB47-B563-3F8C90291E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1D391-ED1F-FB4C-B8C9-63515711C304}"/>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665F1E6A-3C30-FE43-9B94-A8D038A70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9BAC0-A445-0549-A173-774E818D177F}"/>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4112995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15DAC0-D170-0042-87A2-E2CB76B14F3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E9B8C-D600-8246-BBA0-423AA0C3C44D}"/>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F75CC-A3BA-B54B-A9E3-3D29A9961DD6}"/>
              </a:ext>
            </a:extLst>
          </p:cNvPr>
          <p:cNvSpPr>
            <a:spLocks noGrp="1"/>
          </p:cNvSpPr>
          <p:nvPr>
            <p:ph type="dt" sz="half" idx="10"/>
          </p:nvPr>
        </p:nvSpPr>
        <p:spPr/>
        <p:txBody>
          <a:body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B211D87D-DA35-0644-B9B1-ECF939FEA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14029-96A7-3B47-B7CC-2FD56594A835}"/>
              </a:ext>
            </a:extLst>
          </p:cNvPr>
          <p:cNvSpPr>
            <a:spLocks noGrp="1"/>
          </p:cNvSpPr>
          <p:nvPr>
            <p:ph type="sldNum" sz="quarter" idx="12"/>
          </p:nvPr>
        </p:nvSpPr>
        <p:spPr/>
        <p:txBody>
          <a:bodyPr/>
          <a:lstStyle/>
          <a:p>
            <a:fld id="{44A3B0DD-FDDE-AB40-BBBE-E55B3AF1A82A}" type="slidenum">
              <a:rPr lang="en-US" smtClean="0"/>
              <a:t>‹#›</a:t>
            </a:fld>
            <a:endParaRPr lang="en-US"/>
          </a:p>
        </p:txBody>
      </p:sp>
    </p:spTree>
    <p:extLst>
      <p:ext uri="{BB962C8B-B14F-4D97-AF65-F5344CB8AC3E}">
        <p14:creationId xmlns:p14="http://schemas.microsoft.com/office/powerpoint/2010/main" val="440473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A245-7032-3043-AA47-8B239CEBF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C83FC-B1B4-4F48-A390-7AEB2090E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6EFD0B-2275-A34A-9A6D-3FCA434AAA05}"/>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B181EE1E-A419-014E-A419-FAD2E77B4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027F2-1BDC-AF40-83B4-977C3B154D65}"/>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096446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C2AD-D8B8-614E-8A8D-C0AB51856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F91E4-6FA6-0C4A-8826-E38E4501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A4611-CE0B-4149-BBBC-CAF964EB1CA8}"/>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963698B8-45A8-2043-AE20-00690F2FF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C72D6-2965-324A-B975-3F369AB24E3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061919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9993-ED71-E242-B87D-976FF899D81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D443D-408A-EE40-8A42-430A55C85A6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EDFB07-5A82-3E45-8359-13342E5E4919}"/>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8D1D1058-F81A-114E-90DE-A59DC85A2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1518E-8262-4D47-BF80-0603A48D1BA0}"/>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4258248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A4D4-BBF4-CE4F-A840-A35744151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C7AF0-4B00-C74E-A281-C8CB664068C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08568-C038-DB4B-98F0-6068E3908BCA}"/>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232269-9F83-1145-9948-B5EBFDF69F0B}"/>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6" name="Footer Placeholder 5">
            <a:extLst>
              <a:ext uri="{FF2B5EF4-FFF2-40B4-BE49-F238E27FC236}">
                <a16:creationId xmlns:a16="http://schemas.microsoft.com/office/drawing/2014/main" id="{D5E5CECD-544B-6241-ADFA-C1C06C925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991DF-179E-1449-ADD9-C89E959B46A0}"/>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815811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227E-8E16-4D4E-AC20-3E064E404A2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35DCD-7582-F84A-9349-76AB5B7A91E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1CDF6-B4BB-6A40-9D8F-EF2D0CEDB70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8E3E8-6C2A-344E-AA54-A31544DF9B8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0E22FB-935D-A14B-AC33-EFAA365ECBF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24AC08-E05D-CC42-8B2A-837343166771}"/>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8" name="Footer Placeholder 7">
            <a:extLst>
              <a:ext uri="{FF2B5EF4-FFF2-40B4-BE49-F238E27FC236}">
                <a16:creationId xmlns:a16="http://schemas.microsoft.com/office/drawing/2014/main" id="{B55EFE4F-C383-3C4B-9F87-F062586F0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1A6FA9-D714-894F-81D6-D28EF4B8DCE1}"/>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980007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2905-604E-8046-A369-219D945A77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35D21-F290-B74C-B560-11D519F5E9AE}"/>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4" name="Footer Placeholder 3">
            <a:extLst>
              <a:ext uri="{FF2B5EF4-FFF2-40B4-BE49-F238E27FC236}">
                <a16:creationId xmlns:a16="http://schemas.microsoft.com/office/drawing/2014/main" id="{8A9D89C4-28E8-1147-A5A2-F11B53023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5B6A73-7B39-2846-9023-56E53CA23401}"/>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321385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E12-5972-D64A-930F-09C0C5E67964}"/>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E432A4-6E4B-614E-A466-F6754103308B}"/>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0D611-6509-B34B-9617-A72410C5F536}"/>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C9E7A4-FDFC-9F41-84CC-E283CF2DFB5D}"/>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BF5CA4-26E1-7B4A-8B64-F1F7E611BC03}"/>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37E1E2-E619-CE41-A31D-5D3CB0D14856}"/>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8" name="Footer Placeholder 7">
            <a:extLst>
              <a:ext uri="{FF2B5EF4-FFF2-40B4-BE49-F238E27FC236}">
                <a16:creationId xmlns:a16="http://schemas.microsoft.com/office/drawing/2014/main" id="{34AA4B87-C364-DC47-945D-957782E9E9AE}"/>
              </a:ext>
            </a:extLst>
          </p:cNvPr>
          <p:cNvSpPr>
            <a:spLocks noGrp="1"/>
          </p:cNvSpPr>
          <p:nvPr>
            <p:ph type="ftr" sz="quarter" idx="11"/>
          </p:nvPr>
        </p:nvSpPr>
        <p:spPr/>
        <p:txBody>
          <a:bodyPr/>
          <a:lstStyle/>
          <a:p>
            <a:r>
              <a:rPr lang="en-US"/>
              <a:t>Footer as Needed</a:t>
            </a:r>
            <a:endParaRPr lang="en-US" dirty="0"/>
          </a:p>
        </p:txBody>
      </p:sp>
      <p:sp>
        <p:nvSpPr>
          <p:cNvPr id="9" name="Slide Number Placeholder 8">
            <a:extLst>
              <a:ext uri="{FF2B5EF4-FFF2-40B4-BE49-F238E27FC236}">
                <a16:creationId xmlns:a16="http://schemas.microsoft.com/office/drawing/2014/main" id="{B8FD1851-6924-194E-A944-DB4AAFFE0487}"/>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316835684"/>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D4C22-2BD9-2543-AA5A-6D7A07EEAB05}"/>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3" name="Footer Placeholder 2">
            <a:extLst>
              <a:ext uri="{FF2B5EF4-FFF2-40B4-BE49-F238E27FC236}">
                <a16:creationId xmlns:a16="http://schemas.microsoft.com/office/drawing/2014/main" id="{B1EDBFEE-3820-6641-B0C0-74F249B369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B6995-33C9-A54D-92F5-211CB6127E86}"/>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794937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7869-6CB1-FE4F-8B2D-BF50EF52CA0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88569-2405-A749-B81A-CFBD1F8C3FB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39C-1E6A-124A-898B-4F6CD8B6D95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B7D5D-2DFB-B141-9250-9FBC4877CC54}"/>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6" name="Footer Placeholder 5">
            <a:extLst>
              <a:ext uri="{FF2B5EF4-FFF2-40B4-BE49-F238E27FC236}">
                <a16:creationId xmlns:a16="http://schemas.microsoft.com/office/drawing/2014/main" id="{D1569329-F6C7-594B-B64A-F6959E110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1618A-FB8E-7B4F-8D55-08EE1C199E75}"/>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463224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C2E1-A5DC-8147-954E-006004053D3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F248B0-C4E5-2F44-A8F7-88B009A3517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DE334E-A061-B04C-8A8C-96C0AEB4DCD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1C199-F920-2E41-AAE1-ECB1839CBDF0}"/>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6" name="Footer Placeholder 5">
            <a:extLst>
              <a:ext uri="{FF2B5EF4-FFF2-40B4-BE49-F238E27FC236}">
                <a16:creationId xmlns:a16="http://schemas.microsoft.com/office/drawing/2014/main" id="{72D2A269-8097-B147-8C81-F1FB51409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1F332-2219-D045-9292-8A203C54DA7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1794647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0CCA-FCCE-F747-9BB9-6EF484809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01F71D-7C62-744E-AF2D-B05D9CC915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7BB37-8AEA-CA41-B7BE-1D918372A86F}"/>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FEFB3277-D071-C04C-8F3C-33CA2CF39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88DC5-D591-7143-8911-BC3DF69BFC6F}"/>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2642225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62F9D-0338-CC48-AC66-AE00A0A248C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DB9B5-4CC2-2E44-B516-19E5874FEB00}"/>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7A81B-C1D6-EA4A-9C26-7C7E709E7E84}"/>
              </a:ext>
            </a:extLst>
          </p:cNvPr>
          <p:cNvSpPr>
            <a:spLocks noGrp="1"/>
          </p:cNvSpPr>
          <p:nvPr>
            <p:ph type="dt" sz="half" idx="10"/>
          </p:nvPr>
        </p:nvSpPr>
        <p:spPr/>
        <p:txBody>
          <a:body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B802291E-66DA-6343-AF8B-F79A6B490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4366C-7D32-494F-BBED-2B05044D29EE}"/>
              </a:ext>
            </a:extLst>
          </p:cNvPr>
          <p:cNvSpPr>
            <a:spLocks noGrp="1"/>
          </p:cNvSpPr>
          <p:nvPr>
            <p:ph type="sldNum" sz="quarter" idx="12"/>
          </p:nvPr>
        </p:nvSpPr>
        <p:spPr/>
        <p:txBody>
          <a:bodyPr/>
          <a:lstStyle/>
          <a:p>
            <a:fld id="{949D3C85-0DB5-084B-8134-8DB5A6A791A8}" type="slidenum">
              <a:rPr lang="en-US" smtClean="0"/>
              <a:t>‹#›</a:t>
            </a:fld>
            <a:endParaRPr lang="en-US"/>
          </a:p>
        </p:txBody>
      </p:sp>
    </p:spTree>
    <p:extLst>
      <p:ext uri="{BB962C8B-B14F-4D97-AF65-F5344CB8AC3E}">
        <p14:creationId xmlns:p14="http://schemas.microsoft.com/office/powerpoint/2010/main" val="4142370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E5B5-B6E3-E84B-8AB9-8199D105A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876D2-C937-B24C-8619-FDFD23725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A9266-472A-DC4A-9A70-4A7024EEDFD8}"/>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9A592AB9-86E7-FA42-9944-8C8C6ACB9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CDC76-2B8D-E842-A61C-D0D32491EDF3}"/>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3501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549F-B09E-0C45-90EB-C06C2C20E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98832-3C92-954F-A70F-27E08DA9F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12C45-1796-394F-9995-DAB99636156A}"/>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8D3C85E0-5F94-3C4B-998A-21D600718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6E85E-4C80-1F42-8E26-4DEB0CC39129}"/>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3232309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C64D-E9DF-0141-8A85-971BA768EEA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AE5B4-6539-5146-A999-E6E73FC4C12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2378D-B1CF-4843-A659-702855DD482D}"/>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DA0A8B12-4516-4D43-B8FB-6FCF30A08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7E73C-92A5-1947-A46B-C5DFE9CA9DCB}"/>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3111935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40AF-AC3C-7141-902A-3310289B7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FDC09-0BC4-3A4C-9808-507C432412C5}"/>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AC291-5EE5-3847-B30A-F69D7285157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26747-1468-F643-8451-6958E6FA4060}"/>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6" name="Footer Placeholder 5">
            <a:extLst>
              <a:ext uri="{FF2B5EF4-FFF2-40B4-BE49-F238E27FC236}">
                <a16:creationId xmlns:a16="http://schemas.microsoft.com/office/drawing/2014/main" id="{372806A7-8359-6441-BA23-A41259B23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CFCEE-00ED-3648-BA25-B517E39303C0}"/>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8314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EE72-6B5C-D342-A6BF-3DE4F370C2E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69373-ECD2-464C-80AF-6D2B3D3A113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D5EB1-CBB2-0241-B9AD-AC966F807565}"/>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A4D434-8CFF-AB4A-8CB3-0D90DBD4C71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F0E49-871C-2648-AE59-0B0BF9B4D4A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837E60-E33E-004C-8443-C16DFE30A725}"/>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8" name="Footer Placeholder 7">
            <a:extLst>
              <a:ext uri="{FF2B5EF4-FFF2-40B4-BE49-F238E27FC236}">
                <a16:creationId xmlns:a16="http://schemas.microsoft.com/office/drawing/2014/main" id="{10D9665E-74D0-9D46-939E-AD495367E5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B7387-5A81-7042-B43E-A3A82ACB4D84}"/>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47172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880A-D496-6F4F-B4CC-112AF3443E09}"/>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2208844-781C-BF40-AC72-A4557B10FFE5}"/>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4" name="Footer Placeholder 3">
            <a:extLst>
              <a:ext uri="{FF2B5EF4-FFF2-40B4-BE49-F238E27FC236}">
                <a16:creationId xmlns:a16="http://schemas.microsoft.com/office/drawing/2014/main" id="{7C6AA480-6429-9342-B47E-B4A827F98647}"/>
              </a:ext>
            </a:extLst>
          </p:cNvPr>
          <p:cNvSpPr>
            <a:spLocks noGrp="1"/>
          </p:cNvSpPr>
          <p:nvPr>
            <p:ph type="ftr" sz="quarter" idx="11"/>
          </p:nvPr>
        </p:nvSpPr>
        <p:spPr/>
        <p:txBody>
          <a:bodyPr/>
          <a:lstStyle/>
          <a:p>
            <a:r>
              <a:rPr lang="en-US"/>
              <a:t>Footer as Needed</a:t>
            </a:r>
            <a:endParaRPr lang="en-US" dirty="0"/>
          </a:p>
        </p:txBody>
      </p:sp>
      <p:sp>
        <p:nvSpPr>
          <p:cNvPr id="5" name="Slide Number Placeholder 4">
            <a:extLst>
              <a:ext uri="{FF2B5EF4-FFF2-40B4-BE49-F238E27FC236}">
                <a16:creationId xmlns:a16="http://schemas.microsoft.com/office/drawing/2014/main" id="{0727EA93-722E-7C4E-9A40-71E2A5F91888}"/>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809382287"/>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DD83-59AA-8D45-B48C-E4F7F8BCA5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E70A4-588D-1C48-A434-4108560CF7D8}"/>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4" name="Footer Placeholder 3">
            <a:extLst>
              <a:ext uri="{FF2B5EF4-FFF2-40B4-BE49-F238E27FC236}">
                <a16:creationId xmlns:a16="http://schemas.microsoft.com/office/drawing/2014/main" id="{8137F45F-B3CD-914C-861D-27F306A1E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DC7CE6-3580-8245-9A90-679E528E6A35}"/>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760453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1D1C6-A6FB-DF40-825C-D2A87AD8F700}"/>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3" name="Footer Placeholder 2">
            <a:extLst>
              <a:ext uri="{FF2B5EF4-FFF2-40B4-BE49-F238E27FC236}">
                <a16:creationId xmlns:a16="http://schemas.microsoft.com/office/drawing/2014/main" id="{865C14D3-3726-3B4F-8269-4313D030C9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E353F3-D070-2D4E-9C05-D40EF87CDD4B}"/>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1962158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D864-E0F2-0743-B0E1-F1D58C6388B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1108F-3565-A541-86FB-D46815A97EC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67800-9B36-A048-81DC-94C40A41305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1784C-A202-F04E-845A-24B8EF038198}"/>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6" name="Footer Placeholder 5">
            <a:extLst>
              <a:ext uri="{FF2B5EF4-FFF2-40B4-BE49-F238E27FC236}">
                <a16:creationId xmlns:a16="http://schemas.microsoft.com/office/drawing/2014/main" id="{C4BB6078-E262-B841-8A88-D5A8AA6BD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8B296-F42D-AD4C-A2C8-C8AFB645FAD6}"/>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6860046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86EC-A752-DF4D-9067-0280B810CD1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43E5E-9598-FF48-AEF7-E98CE6A4541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40F36A-7A87-B941-9527-BD387A75907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1EF33-F880-0A4E-B20E-F3A6E33B2ECA}"/>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6" name="Footer Placeholder 5">
            <a:extLst>
              <a:ext uri="{FF2B5EF4-FFF2-40B4-BE49-F238E27FC236}">
                <a16:creationId xmlns:a16="http://schemas.microsoft.com/office/drawing/2014/main" id="{A5820B13-CD72-4247-BD52-5161FE569D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807B2-DFAE-F946-92DF-D55370C4F85D}"/>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81497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7B4E-0785-8C4C-BD61-ED810A10F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C4CC6D-1AC8-5849-8D81-4D86C36FF0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52809-6F66-304E-853D-359706202230}"/>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83843D00-4EC0-8845-B3BA-1217C46D6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8B559-615F-8441-945E-3121EE8C8FE4}"/>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28989506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C3546-C54A-3448-AC8C-32B26867789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15013-AE4F-A44F-B535-4EA9B46955E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20144-AF8C-9B4F-800A-6318E5A036AE}"/>
              </a:ext>
            </a:extLst>
          </p:cNvPr>
          <p:cNvSpPr>
            <a:spLocks noGrp="1"/>
          </p:cNvSpPr>
          <p:nvPr>
            <p:ph type="dt" sz="half" idx="10"/>
          </p:nvPr>
        </p:nvSpPr>
        <p:spPr/>
        <p:txBody>
          <a:body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88496DDB-446D-DA4B-8B49-97F35805D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211F8-54F3-8E40-93B8-6BAA82B558B7}"/>
              </a:ext>
            </a:extLst>
          </p:cNvPr>
          <p:cNvSpPr>
            <a:spLocks noGrp="1"/>
          </p:cNvSpPr>
          <p:nvPr>
            <p:ph type="sldNum" sz="quarter" idx="12"/>
          </p:nvPr>
        </p:nvSpPr>
        <p:spPr/>
        <p:txBody>
          <a:bodyPr/>
          <a:lstStyle/>
          <a:p>
            <a:fld id="{D1AFDBA0-56D3-0F4F-91E1-C520CEAE95FC}" type="slidenum">
              <a:rPr lang="en-US" smtClean="0"/>
              <a:t>‹#›</a:t>
            </a:fld>
            <a:endParaRPr lang="en-US"/>
          </a:p>
        </p:txBody>
      </p:sp>
    </p:spTree>
    <p:extLst>
      <p:ext uri="{BB962C8B-B14F-4D97-AF65-F5344CB8AC3E}">
        <p14:creationId xmlns:p14="http://schemas.microsoft.com/office/powerpoint/2010/main" val="42864662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73B8-E989-F74D-BF9F-3012E1BE9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A58316-CBCC-E54D-A9B7-D2993F786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F0AA34-18BD-EC44-87BC-A2D60BF0073E}"/>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E6481D1C-1061-9740-9889-5587B191C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68BA8-C932-454A-ACE6-BBEC91436BB8}"/>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621781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457A-9FA0-C24A-82DD-E2C5345A2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92B26-2932-2E4B-81B9-3CCCE1C1B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E5615-1BCD-EE4E-A5FC-A517C9BFEA06}"/>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8A469C81-EB9B-D34A-9471-F1FF4382A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65FFE-5200-E446-B1A1-65D051C071FB}"/>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899247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8E2B-0EAB-694B-8A7E-20059583400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9E38B3-AF26-3B46-B3C9-BB818ECE454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849091-A7FE-1C40-ABDC-48CCB2B63CC0}"/>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5C22D2B6-1D86-6B41-95AA-FBC98118F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85F7B-FABF-F144-9BFE-C689A517E529}"/>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205518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B4AE-FDC6-9E49-9E40-640ABA3FF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EBA79-82BE-464C-B36C-1935A1B3E568}"/>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046028-63FD-3A41-A06A-926B74417052}"/>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B95E9-B152-BA48-A8E0-D03DAD7FA759}"/>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6" name="Footer Placeholder 5">
            <a:extLst>
              <a:ext uri="{FF2B5EF4-FFF2-40B4-BE49-F238E27FC236}">
                <a16:creationId xmlns:a16="http://schemas.microsoft.com/office/drawing/2014/main" id="{FA998937-82C0-2045-B416-B3A75AF59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F1933-A8EE-1B4E-B100-A063D6E1230E}"/>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66653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28430-FA8D-E14C-B3B5-C59A63B047F2}"/>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3" name="Footer Placeholder 2">
            <a:extLst>
              <a:ext uri="{FF2B5EF4-FFF2-40B4-BE49-F238E27FC236}">
                <a16:creationId xmlns:a16="http://schemas.microsoft.com/office/drawing/2014/main" id="{E8058E4F-9D1C-8247-9C15-16BDBA5833AA}"/>
              </a:ext>
            </a:extLst>
          </p:cNvPr>
          <p:cNvSpPr>
            <a:spLocks noGrp="1"/>
          </p:cNvSpPr>
          <p:nvPr>
            <p:ph type="ftr" sz="quarter" idx="11"/>
          </p:nvPr>
        </p:nvSpPr>
        <p:spPr/>
        <p:txBody>
          <a:bodyPr/>
          <a:lstStyle/>
          <a:p>
            <a:r>
              <a:rPr lang="en-US"/>
              <a:t>Footer as Needed</a:t>
            </a:r>
            <a:endParaRPr lang="en-US" dirty="0"/>
          </a:p>
        </p:txBody>
      </p:sp>
      <p:sp>
        <p:nvSpPr>
          <p:cNvPr id="4" name="Slide Number Placeholder 3">
            <a:extLst>
              <a:ext uri="{FF2B5EF4-FFF2-40B4-BE49-F238E27FC236}">
                <a16:creationId xmlns:a16="http://schemas.microsoft.com/office/drawing/2014/main" id="{B9F7D45E-9671-9F4E-B4FD-D56BE5CF617E}"/>
              </a:ext>
            </a:extLst>
          </p:cNvPr>
          <p:cNvSpPr>
            <a:spLocks noGrp="1"/>
          </p:cNvSpPr>
          <p:nvPr>
            <p:ph type="sldNum" sz="quarter" idx="12"/>
          </p:nvPr>
        </p:nvSpPr>
        <p:spPr/>
        <p:txBody>
          <a:bodyPr/>
          <a:lstStyle/>
          <a:p>
            <a:fld id="{65625F11-EADC-2944-8437-490DA1E2084F}" type="slidenum">
              <a:rPr lang="en-US" smtClean="0"/>
              <a:pPr/>
              <a:t>‹#›</a:t>
            </a:fld>
            <a:endParaRPr lang="en-US" dirty="0"/>
          </a:p>
        </p:txBody>
      </p:sp>
      <p:cxnSp>
        <p:nvCxnSpPr>
          <p:cNvPr id="5" name="Straight Connector 4">
            <a:extLst>
              <a:ext uri="{FF2B5EF4-FFF2-40B4-BE49-F238E27FC236}">
                <a16:creationId xmlns:a16="http://schemas.microsoft.com/office/drawing/2014/main" id="{9C41CF41-9ED4-444C-964B-EF77DF4DDF7A}"/>
              </a:ext>
            </a:extLst>
          </p:cNvPr>
          <p:cNvCxnSpPr/>
          <p:nvPr userDrawn="1"/>
        </p:nvCxnSpPr>
        <p:spPr>
          <a:xfrm>
            <a:off x="638979" y="6119352"/>
            <a:ext cx="109177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12292A-0F26-4290-A6DB-739E69B38C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223314808"/>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9BF8-05D5-FC46-908C-145F615F718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54049B-C217-1D44-8F3C-16FC5EA570D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F2A3C5-02EF-E145-9FA6-C01E367F7ECE}"/>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11A123-628C-E941-A8FD-B166BAFA51F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A691F-E9B1-4245-88F9-5A04BB61850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97FF4-730B-A346-AC67-AFA3A2975562}"/>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8" name="Footer Placeholder 7">
            <a:extLst>
              <a:ext uri="{FF2B5EF4-FFF2-40B4-BE49-F238E27FC236}">
                <a16:creationId xmlns:a16="http://schemas.microsoft.com/office/drawing/2014/main" id="{45B44BA7-3811-C142-AA8E-B70AC7076C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05A344-0F1C-3E43-A5AE-F485973E19E4}"/>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291030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B2D2-FA69-4D47-9F68-D597D141FC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A0F6D-9C54-4647-8D2A-EECFD28EA58B}"/>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4" name="Footer Placeholder 3">
            <a:extLst>
              <a:ext uri="{FF2B5EF4-FFF2-40B4-BE49-F238E27FC236}">
                <a16:creationId xmlns:a16="http://schemas.microsoft.com/office/drawing/2014/main" id="{7F72B946-BF67-A549-BAA2-B6425E119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1D6735-50F7-FD49-81C8-4E7B0DA72D86}"/>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997453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88CD0-E418-CF4F-8A07-4AE567AB6B45}"/>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3" name="Footer Placeholder 2">
            <a:extLst>
              <a:ext uri="{FF2B5EF4-FFF2-40B4-BE49-F238E27FC236}">
                <a16:creationId xmlns:a16="http://schemas.microsoft.com/office/drawing/2014/main" id="{A6568612-64B3-D942-9011-0E9C5DEBAD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F93DD6-0898-3D47-9AFE-8A9B1730E13B}"/>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965271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1D0D-F070-D74E-8375-D92F674DEC1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979AC-C2B0-7C4B-B0B7-66E881ABF95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A813FA-5980-E949-889C-712C4B71854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DE3C3-CEF5-B84C-895B-A7C1A269AA97}"/>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6" name="Footer Placeholder 5">
            <a:extLst>
              <a:ext uri="{FF2B5EF4-FFF2-40B4-BE49-F238E27FC236}">
                <a16:creationId xmlns:a16="http://schemas.microsoft.com/office/drawing/2014/main" id="{8C959415-0307-AE4A-B8B5-55BC576A2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B36BB-04C7-8945-B0D0-51E86B694450}"/>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5288515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519-CA7D-8241-A575-4967C6771AB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64B573-0844-7C40-AAB2-82E4DAF10DD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F81213B-26EF-9440-A336-167A5DE9D0E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9144A-A1DE-B04E-B1A3-08C250C0C7A3}"/>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6" name="Footer Placeholder 5">
            <a:extLst>
              <a:ext uri="{FF2B5EF4-FFF2-40B4-BE49-F238E27FC236}">
                <a16:creationId xmlns:a16="http://schemas.microsoft.com/office/drawing/2014/main" id="{6C40169B-B68A-AF4B-A7F1-3EF2620FE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54C5C-BBD5-704E-8C4A-4330AC142BBE}"/>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936082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5993-298B-FE4A-BF26-01CAA06139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DFBC-44FA-284E-922F-EDCCA23AC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E9FEF-BC97-6E49-9FCE-426C039CFEE6}"/>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F4A7BE1C-7731-7E45-A98A-1C114AC3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4940A-9B99-4342-8539-E71F6061E9D3}"/>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1559556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90907D-F119-2940-AFCC-3BFBBB80CF8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27CDE5-8811-194B-9962-7981216108BC}"/>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1E001-D483-F145-AA15-55231080E230}"/>
              </a:ext>
            </a:extLst>
          </p:cNvPr>
          <p:cNvSpPr>
            <a:spLocks noGrp="1"/>
          </p:cNvSpPr>
          <p:nvPr>
            <p:ph type="dt" sz="half" idx="10"/>
          </p:nvPr>
        </p:nvSpPr>
        <p:spPr/>
        <p:txBody>
          <a:body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847D5D6D-0484-654E-A5EF-737638F16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D175C-E7D0-2349-B703-51122AB842A8}"/>
              </a:ext>
            </a:extLst>
          </p:cNvPr>
          <p:cNvSpPr>
            <a:spLocks noGrp="1"/>
          </p:cNvSpPr>
          <p:nvPr>
            <p:ph type="sldNum" sz="quarter" idx="12"/>
          </p:nvPr>
        </p:nvSpPr>
        <p:spPr/>
        <p:txBody>
          <a:bodyPr/>
          <a:lstStyle/>
          <a:p>
            <a:fld id="{1F3AE3C6-3324-FF47-970C-3828AE92E3B6}" type="slidenum">
              <a:rPr lang="en-US" smtClean="0"/>
              <a:t>‹#›</a:t>
            </a:fld>
            <a:endParaRPr lang="en-US"/>
          </a:p>
        </p:txBody>
      </p:sp>
    </p:spTree>
    <p:extLst>
      <p:ext uri="{BB962C8B-B14F-4D97-AF65-F5344CB8AC3E}">
        <p14:creationId xmlns:p14="http://schemas.microsoft.com/office/powerpoint/2010/main" val="374213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21C3-96BC-CA4E-8F8D-20179D1D8E3A}"/>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9BBB5C-F937-5743-8FF6-2223CAFC5C23}"/>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C565F3-98C7-F340-A3C4-368DCE01E1CA}"/>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D8CE1-4C6C-754A-8902-904FC9F9C660}"/>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6" name="Footer Placeholder 5">
            <a:extLst>
              <a:ext uri="{FF2B5EF4-FFF2-40B4-BE49-F238E27FC236}">
                <a16:creationId xmlns:a16="http://schemas.microsoft.com/office/drawing/2014/main" id="{131DCCCC-981B-DF48-97A6-297141DC993B}"/>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11B2C590-298B-2647-B281-9531CEF45A24}"/>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39042069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2684-6761-B240-A0E5-6D4351B77CFE}"/>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1E022-2F8B-6342-AE7E-2B1AA71BE138}"/>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221D9AE-2253-944E-83FD-2C684E8BC05E}"/>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373CD-FBFF-994E-9279-D6128FE64A11}"/>
              </a:ext>
            </a:extLst>
          </p:cNvPr>
          <p:cNvSpPr>
            <a:spLocks noGrp="1"/>
          </p:cNvSpPr>
          <p:nvPr>
            <p:ph type="dt" sz="half" idx="10"/>
          </p:nvPr>
        </p:nvSpPr>
        <p:spPr/>
        <p:txBody>
          <a:bodyPr/>
          <a:lstStyle/>
          <a:p>
            <a:fld id="{C645F87B-3609-E948-B47C-125B941DAE5D}" type="datetimeFigureOut">
              <a:rPr lang="en-US" smtClean="0"/>
              <a:t>9/20/2023</a:t>
            </a:fld>
            <a:endParaRPr lang="en-US"/>
          </a:p>
        </p:txBody>
      </p:sp>
      <p:sp>
        <p:nvSpPr>
          <p:cNvPr id="6" name="Footer Placeholder 5">
            <a:extLst>
              <a:ext uri="{FF2B5EF4-FFF2-40B4-BE49-F238E27FC236}">
                <a16:creationId xmlns:a16="http://schemas.microsoft.com/office/drawing/2014/main" id="{2F02DB14-4678-CF40-81DF-DCBEAA5B652C}"/>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6866750D-3739-4B45-931F-AA79389D327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58662796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8.jp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9.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0.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1.jp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A5C245-B433-414C-AAEB-85ED71EBC6A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5F87B-3609-E948-B47C-125B941DAE5D}" type="datetimeFigureOut">
              <a:rPr lang="en-US" smtClean="0"/>
              <a:t>9/20/2023</a:t>
            </a:fld>
            <a:endParaRPr lang="en-US"/>
          </a:p>
        </p:txBody>
      </p:sp>
      <p:sp>
        <p:nvSpPr>
          <p:cNvPr id="5" name="Footer Placeholder 4">
            <a:extLst>
              <a:ext uri="{FF2B5EF4-FFF2-40B4-BE49-F238E27FC236}">
                <a16:creationId xmlns:a16="http://schemas.microsoft.com/office/drawing/2014/main" id="{6EE63A8F-CB3A-8444-B526-165EA5B7836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as Needed</a:t>
            </a:r>
            <a:endParaRPr lang="en-US" dirty="0"/>
          </a:p>
        </p:txBody>
      </p:sp>
      <p:sp>
        <p:nvSpPr>
          <p:cNvPr id="6" name="Slide Number Placeholder 5">
            <a:extLst>
              <a:ext uri="{FF2B5EF4-FFF2-40B4-BE49-F238E27FC236}">
                <a16:creationId xmlns:a16="http://schemas.microsoft.com/office/drawing/2014/main" id="{15DC980D-F43C-FC4E-A8B9-AA6D0A7C764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Background pattern&#10;&#10;Description automatically generated">
            <a:extLst>
              <a:ext uri="{FF2B5EF4-FFF2-40B4-BE49-F238E27FC236}">
                <a16:creationId xmlns:a16="http://schemas.microsoft.com/office/drawing/2014/main" id="{B5CC77FD-2D11-7B77-2695-2E316F442F8C}"/>
              </a:ext>
            </a:extLst>
          </p:cNvPr>
          <p:cNvPicPr>
            <a:picLocks noChangeAspect="1"/>
          </p:cNvPicPr>
          <p:nvPr/>
        </p:nvPicPr>
        <p:blipFill>
          <a:blip r:embed="rId23"/>
          <a:stretch>
            <a:fill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id="{96E7CB58-DEB2-4960-81BD-83CEA82DE98C}"/>
              </a:ext>
            </a:extLst>
          </p:cNvPr>
          <p:cNvCxnSpPr/>
          <p:nvPr userDrawn="1"/>
        </p:nvCxnSpPr>
        <p:spPr>
          <a:xfrm>
            <a:off x="638979" y="6119352"/>
            <a:ext cx="1091771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6A3B18E-0421-4081-8785-88E18C5675C0}"/>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4292979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49" r:id="rId13"/>
    <p:sldLayoutId id="2147483653" r:id="rId14"/>
    <p:sldLayoutId id="2147483666" r:id="rId15"/>
    <p:sldLayoutId id="2147483667" r:id="rId16"/>
    <p:sldLayoutId id="2147483668" r:id="rId17"/>
    <p:sldLayoutId id="2147483669" r:id="rId18"/>
    <p:sldLayoutId id="2147483670" r:id="rId19"/>
    <p:sldLayoutId id="2147483671" r:id="rId20"/>
    <p:sldLayoutId id="2147483672" r:id="rId21"/>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24" userDrawn="1">
          <p15:clr>
            <a:srgbClr val="F26B43"/>
          </p15:clr>
        </p15:guide>
        <p15:guide id="4" orient="horz" pos="792" userDrawn="1">
          <p15:clr>
            <a:srgbClr val="F26B43"/>
          </p15:clr>
        </p15:guide>
        <p15:guide id="5" pos="408" userDrawn="1">
          <p15:clr>
            <a:srgbClr val="F26B43"/>
          </p15:clr>
        </p15:guide>
        <p15:guide id="6" pos="7272" userDrawn="1">
          <p15:clr>
            <a:srgbClr val="F26B43"/>
          </p15:clr>
        </p15:guide>
        <p15:guide id="7" orient="horz" pos="3624" userDrawn="1">
          <p15:clr>
            <a:srgbClr val="F26B43"/>
          </p15:clr>
        </p15:guide>
        <p15:guide id="8" orient="horz" pos="4176" userDrawn="1">
          <p15:clr>
            <a:srgbClr val="F26B43"/>
          </p15:clr>
        </p15:guide>
        <p15:guide id="9"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B5A1D-A8F5-D944-B599-5B02D3603DB6}" type="datetimeFigureOut">
              <a:rPr lang="en-US" smtClean="0"/>
              <a:t>9/20/2023</a:t>
            </a:fld>
            <a:endParaRPr lang="en-US"/>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7BA4C-25E1-BF43-8258-71F500EB5EE0}" type="slidenum">
              <a:rPr lang="en-US" smtClean="0"/>
              <a:t>‹#›</a:t>
            </a:fld>
            <a:endParaRPr lang="en-US"/>
          </a:p>
        </p:txBody>
      </p:sp>
      <p:pic>
        <p:nvPicPr>
          <p:cNvPr id="9" name="Picture 8" descr="Shape, circle&#10;&#10;Description automatically generated">
            <a:extLst>
              <a:ext uri="{FF2B5EF4-FFF2-40B4-BE49-F238E27FC236}">
                <a16:creationId xmlns:a16="http://schemas.microsoft.com/office/drawing/2014/main" id="{6F1519A6-D205-BBF1-BB3C-7559A64EFD2F}"/>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2222589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C5BFB-65DC-B341-A754-38F1DF93631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2265C5-5572-CC46-AA81-A51ADFE3F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4DB1A-215B-D84E-96B5-4C64EF7089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02EAA-8AF0-2844-A984-CD7F13BCA8E8}" type="datetimeFigureOut">
              <a:rPr lang="en-US" smtClean="0"/>
              <a:t>9/20/2023</a:t>
            </a:fld>
            <a:endParaRPr lang="en-US"/>
          </a:p>
        </p:txBody>
      </p:sp>
      <p:sp>
        <p:nvSpPr>
          <p:cNvPr id="5" name="Footer Placeholder 4">
            <a:extLst>
              <a:ext uri="{FF2B5EF4-FFF2-40B4-BE49-F238E27FC236}">
                <a16:creationId xmlns:a16="http://schemas.microsoft.com/office/drawing/2014/main" id="{27544524-7351-B34D-A322-239F034BCBA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94192-EC8E-1944-886B-1DC3B42CF6E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3B0DD-FDDE-AB40-BBBE-E55B3AF1A82A}" type="slidenum">
              <a:rPr lang="en-US" smtClean="0"/>
              <a:t>‹#›</a:t>
            </a:fld>
            <a:endParaRPr lang="en-US"/>
          </a:p>
        </p:txBody>
      </p:sp>
      <p:pic>
        <p:nvPicPr>
          <p:cNvPr id="8" name="Picture 7" descr="Shape, circle&#10;&#10;Description automatically generated">
            <a:extLst>
              <a:ext uri="{FF2B5EF4-FFF2-40B4-BE49-F238E27FC236}">
                <a16:creationId xmlns:a16="http://schemas.microsoft.com/office/drawing/2014/main" id="{264ABCAE-9BD9-A14F-82A7-B7379D52DD91}"/>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9235571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0B91A-54E5-324D-8B71-1B3E51FC246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54C03-6202-D545-9428-F029FDE70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F5F94-BB41-6541-910A-22F16AFEF79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B894C-E416-2042-BC05-DBC0A882990F}" type="datetimeFigureOut">
              <a:rPr lang="en-US" smtClean="0"/>
              <a:t>9/20/2023</a:t>
            </a:fld>
            <a:endParaRPr lang="en-US"/>
          </a:p>
        </p:txBody>
      </p:sp>
      <p:sp>
        <p:nvSpPr>
          <p:cNvPr id="5" name="Footer Placeholder 4">
            <a:extLst>
              <a:ext uri="{FF2B5EF4-FFF2-40B4-BE49-F238E27FC236}">
                <a16:creationId xmlns:a16="http://schemas.microsoft.com/office/drawing/2014/main" id="{C22AADD4-58C4-1E48-8AA9-7B6B825B196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C760B0-B503-F64E-A854-A76FBB652A1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D3C85-0DB5-084B-8134-8DB5A6A791A8}" type="slidenum">
              <a:rPr lang="en-US" smtClean="0"/>
              <a:t>‹#›</a:t>
            </a:fld>
            <a:endParaRPr lang="en-US"/>
          </a:p>
        </p:txBody>
      </p:sp>
      <p:pic>
        <p:nvPicPr>
          <p:cNvPr id="8" name="Picture 7" descr="Shape, circle&#10;&#10;Description automatically generated">
            <a:extLst>
              <a:ext uri="{FF2B5EF4-FFF2-40B4-BE49-F238E27FC236}">
                <a16:creationId xmlns:a16="http://schemas.microsoft.com/office/drawing/2014/main" id="{27D52EB5-D656-7543-AF41-FDF76D7DB98C}"/>
              </a:ext>
            </a:extLst>
          </p:cNvPr>
          <p:cNvPicPr>
            <a:picLocks noChangeAspect="1"/>
          </p:cNvPicPr>
          <p:nvPr/>
        </p:nvPicPr>
        <p:blipFill>
          <a:blip r:embed="rId13"/>
          <a:stretch>
            <a:fillRect/>
          </a:stretch>
        </p:blipFill>
        <p:spPr>
          <a:xfrm>
            <a:off x="0" y="0"/>
            <a:ext cx="12192000" cy="6858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359FAA99-0E1C-636A-A93E-516004ECB848}"/>
              </a:ext>
            </a:extLst>
          </p:cNvPr>
          <p:cNvPicPr>
            <a:picLocks noChangeAspect="1"/>
          </p:cNvPicPr>
          <p:nvPr/>
        </p:nvPicPr>
        <p:blipFill>
          <a:blip r:embed="rId14"/>
          <a:stretch>
            <a:fillRect/>
          </a:stretch>
        </p:blipFill>
        <p:spPr>
          <a:xfrm>
            <a:off x="0" y="0"/>
            <a:ext cx="12192000" cy="6858000"/>
          </a:xfrm>
          <a:prstGeom prst="rect">
            <a:avLst/>
          </a:prstGeom>
        </p:spPr>
      </p:pic>
    </p:spTree>
    <p:extLst>
      <p:ext uri="{BB962C8B-B14F-4D97-AF65-F5344CB8AC3E}">
        <p14:creationId xmlns:p14="http://schemas.microsoft.com/office/powerpoint/2010/main" val="10507475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C0164-9AC8-4C49-BF27-9E01E544CA6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DC315-2F0E-3743-9857-121A8EE27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DEC43-7083-2841-A758-83D5C3E5D97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0E3A6-3297-FC44-BEE4-CA972895FFAF}" type="datetimeFigureOut">
              <a:rPr lang="en-US" smtClean="0"/>
              <a:t>9/20/2023</a:t>
            </a:fld>
            <a:endParaRPr lang="en-US"/>
          </a:p>
        </p:txBody>
      </p:sp>
      <p:sp>
        <p:nvSpPr>
          <p:cNvPr id="5" name="Footer Placeholder 4">
            <a:extLst>
              <a:ext uri="{FF2B5EF4-FFF2-40B4-BE49-F238E27FC236}">
                <a16:creationId xmlns:a16="http://schemas.microsoft.com/office/drawing/2014/main" id="{2FF2BA57-95B5-BC40-BB62-655FF6AB261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9BBF5B-5D83-AF45-9563-49994A91649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FDBA0-56D3-0F4F-91E1-C520CEAE95FC}" type="slidenum">
              <a:rPr lang="en-US" smtClean="0"/>
              <a:t>‹#›</a:t>
            </a:fld>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70FAC7AE-03CD-BF72-3008-1E9C82BC6690}"/>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26327462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4751A-FFE4-E046-9E7C-C3CF77CFE02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EEC9FF-D0FD-9043-8570-A12015A35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73B7-7AED-BD4D-9B1A-CC8618BD797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6D311-9106-2E49-95F4-5ED6DBA0ADC5}" type="datetimeFigureOut">
              <a:rPr lang="en-US" smtClean="0"/>
              <a:t>9/20/2023</a:t>
            </a:fld>
            <a:endParaRPr lang="en-US"/>
          </a:p>
        </p:txBody>
      </p:sp>
      <p:sp>
        <p:nvSpPr>
          <p:cNvPr id="5" name="Footer Placeholder 4">
            <a:extLst>
              <a:ext uri="{FF2B5EF4-FFF2-40B4-BE49-F238E27FC236}">
                <a16:creationId xmlns:a16="http://schemas.microsoft.com/office/drawing/2014/main" id="{D33544DE-F2AB-8043-ACEA-8DABC8E9403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7A0E9-88C7-0542-8B30-B2D82AFB600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AE3C6-3324-FF47-970C-3828AE92E3B6}"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0236C13-F95A-7FF0-3F4A-00C963D7A804}"/>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1892843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625F11-EADC-2944-8437-490DA1E2084F}" type="slidenum">
              <a:rPr lang="en-US" smtClean="0"/>
              <a:pPr/>
              <a:t>1</a:t>
            </a:fld>
            <a:endParaRPr lang="en-US"/>
          </a:p>
        </p:txBody>
      </p:sp>
      <p:sp>
        <p:nvSpPr>
          <p:cNvPr id="5" name="Title 6">
            <a:extLst>
              <a:ext uri="{FF2B5EF4-FFF2-40B4-BE49-F238E27FC236}">
                <a16:creationId xmlns:a16="http://schemas.microsoft.com/office/drawing/2014/main" id="{D18E0610-5710-4C09-809B-B47C05A99D47}"/>
              </a:ext>
            </a:extLst>
          </p:cNvPr>
          <p:cNvSpPr txBox="1">
            <a:spLocks/>
          </p:cNvSpPr>
          <p:nvPr/>
        </p:nvSpPr>
        <p:spPr>
          <a:xfrm>
            <a:off x="626511" y="1743835"/>
            <a:ext cx="10917716" cy="1597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UM-Plan: </a:t>
            </a:r>
            <a:br>
              <a:rPr lang="en-US"/>
            </a:br>
            <a:r>
              <a:rPr lang="en-US" sz="3600"/>
              <a:t>Strategic Financial Planning &amp; Analysis Tool</a:t>
            </a:r>
            <a:endParaRPr lang="en-US" sz="3600" dirty="0"/>
          </a:p>
        </p:txBody>
      </p:sp>
      <p:sp>
        <p:nvSpPr>
          <p:cNvPr id="10" name="Subtitle 10">
            <a:extLst>
              <a:ext uri="{FF2B5EF4-FFF2-40B4-BE49-F238E27FC236}">
                <a16:creationId xmlns:a16="http://schemas.microsoft.com/office/drawing/2014/main" id="{9846081F-8511-4E79-B89A-B3591642101F}"/>
              </a:ext>
            </a:extLst>
          </p:cNvPr>
          <p:cNvSpPr txBox="1">
            <a:spLocks/>
          </p:cNvSpPr>
          <p:nvPr/>
        </p:nvSpPr>
        <p:spPr>
          <a:xfrm>
            <a:off x="234627" y="3429000"/>
            <a:ext cx="10917716" cy="93871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r>
              <a:rPr lang="en-US" dirty="0"/>
              <a:t>Non-Personnel Budget Planning (Budget Planning File)</a:t>
            </a:r>
          </a:p>
          <a:p>
            <a:pPr lvl="1"/>
            <a:endParaRPr lang="en-US" dirty="0"/>
          </a:p>
          <a:p>
            <a:pPr lvl="1"/>
            <a:r>
              <a:rPr lang="en-US" dirty="0"/>
              <a:t>Last update: September 2023</a:t>
            </a:r>
          </a:p>
        </p:txBody>
      </p:sp>
    </p:spTree>
    <p:extLst>
      <p:ext uri="{BB962C8B-B14F-4D97-AF65-F5344CB8AC3E}">
        <p14:creationId xmlns:p14="http://schemas.microsoft.com/office/powerpoint/2010/main" val="999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Guiding Principles</a:t>
            </a:r>
          </a:p>
        </p:txBody>
      </p:sp>
      <p:sp>
        <p:nvSpPr>
          <p:cNvPr id="6" name="Content Placeholder 5"/>
          <p:cNvSpPr>
            <a:spLocks noGrp="1"/>
          </p:cNvSpPr>
          <p:nvPr>
            <p:ph idx="1"/>
          </p:nvPr>
        </p:nvSpPr>
        <p:spPr/>
        <p:txBody>
          <a:bodyPr>
            <a:normAutofit/>
          </a:bodyPr>
          <a:lstStyle/>
          <a:p>
            <a:r>
              <a:rPr lang="en-US" sz="2400" dirty="0"/>
              <a:t>PeopleSoft is the source of record for data in UM-Plan.</a:t>
            </a:r>
          </a:p>
          <a:p>
            <a:r>
              <a:rPr lang="en-US" sz="2400" dirty="0"/>
              <a:t>UM-Plan data has been validated and updated as of </a:t>
            </a:r>
            <a:r>
              <a:rPr lang="en-US" sz="2400" dirty="0">
                <a:solidFill>
                  <a:srgbClr val="FF0000"/>
                </a:solidFill>
              </a:rPr>
              <a:t>September 11, 2023</a:t>
            </a:r>
            <a:r>
              <a:rPr lang="en-US" sz="2400" dirty="0"/>
              <a:t>.</a:t>
            </a:r>
          </a:p>
          <a:p>
            <a:r>
              <a:rPr lang="en-US" sz="2400" dirty="0"/>
              <a:t>All line items should be reviewed and verified.</a:t>
            </a:r>
          </a:p>
          <a:p>
            <a:r>
              <a:rPr lang="en-US" sz="2400" dirty="0"/>
              <a:t>Personnel items will be managed through the Labor Plan file but will populate into Budget Plan files as read only data.  </a:t>
            </a:r>
          </a:p>
        </p:txBody>
      </p:sp>
      <p:sp>
        <p:nvSpPr>
          <p:cNvPr id="2" name="Slide Number Placeholder 1"/>
          <p:cNvSpPr>
            <a:spLocks noGrp="1"/>
          </p:cNvSpPr>
          <p:nvPr>
            <p:ph type="sldNum" sz="quarter" idx="12"/>
          </p:nvPr>
        </p:nvSpPr>
        <p:spPr/>
        <p:txBody>
          <a:bodyPr/>
          <a:lstStyle/>
          <a:p>
            <a:fld id="{65625F11-EADC-2944-8437-490DA1E2084F}" type="slidenum">
              <a:rPr lang="en-US" smtClean="0"/>
              <a:pPr/>
              <a:t>2</a:t>
            </a:fld>
            <a:endParaRPr lang="en-US"/>
          </a:p>
        </p:txBody>
      </p:sp>
    </p:spTree>
    <p:extLst>
      <p:ext uri="{BB962C8B-B14F-4D97-AF65-F5344CB8AC3E}">
        <p14:creationId xmlns:p14="http://schemas.microsoft.com/office/powerpoint/2010/main" val="30884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852B-5BE8-45A2-94DE-EBD835584139}"/>
              </a:ext>
            </a:extLst>
          </p:cNvPr>
          <p:cNvSpPr>
            <a:spLocks noGrp="1"/>
          </p:cNvSpPr>
          <p:nvPr>
            <p:ph type="title"/>
          </p:nvPr>
        </p:nvSpPr>
        <p:spPr/>
        <p:txBody>
          <a:bodyPr/>
          <a:lstStyle/>
          <a:p>
            <a:r>
              <a:rPr lang="en-US" dirty="0"/>
              <a:t>Navigation</a:t>
            </a:r>
          </a:p>
        </p:txBody>
      </p:sp>
      <p:sp>
        <p:nvSpPr>
          <p:cNvPr id="4" name="Slide Number Placeholder 3">
            <a:extLst>
              <a:ext uri="{FF2B5EF4-FFF2-40B4-BE49-F238E27FC236}">
                <a16:creationId xmlns:a16="http://schemas.microsoft.com/office/drawing/2014/main" id="{60713062-E10E-4CC3-981D-B184DCBC60D0}"/>
              </a:ext>
            </a:extLst>
          </p:cNvPr>
          <p:cNvSpPr>
            <a:spLocks noGrp="1"/>
          </p:cNvSpPr>
          <p:nvPr>
            <p:ph type="sldNum" sz="quarter" idx="12"/>
          </p:nvPr>
        </p:nvSpPr>
        <p:spPr/>
        <p:txBody>
          <a:bodyPr/>
          <a:lstStyle/>
          <a:p>
            <a:fld id="{65625F11-EADC-2944-8437-490DA1E2084F}" type="slidenum">
              <a:rPr lang="en-US" smtClean="0"/>
              <a:pPr/>
              <a:t>3</a:t>
            </a:fld>
            <a:endParaRPr lang="en-US" dirty="0"/>
          </a:p>
        </p:txBody>
      </p:sp>
      <p:sp>
        <p:nvSpPr>
          <p:cNvPr id="7" name="TextBox 6"/>
          <p:cNvSpPr txBox="1"/>
          <p:nvPr/>
        </p:nvSpPr>
        <p:spPr>
          <a:xfrm>
            <a:off x="5255398" y="1243656"/>
            <a:ext cx="6936602" cy="2244269"/>
          </a:xfrm>
          <a:prstGeom prst="rect">
            <a:avLst/>
          </a:prstGeom>
          <a:noFill/>
        </p:spPr>
        <p:txBody>
          <a:bodyPr wrap="square" rtlCol="0">
            <a:spAutoFit/>
          </a:bodyPr>
          <a:lstStyle/>
          <a:p>
            <a:pPr marL="228600" indent="-228600">
              <a:lnSpc>
                <a:spcPct val="110000"/>
              </a:lnSpc>
              <a:spcAft>
                <a:spcPts val="1200"/>
              </a:spcAft>
              <a:buClr>
                <a:schemeClr val="accent1"/>
              </a:buClr>
              <a:buFont typeface="Wingdings" charset="2"/>
              <a:buChar char="§"/>
            </a:pPr>
            <a:r>
              <a:rPr lang="en-US" sz="2400" dirty="0">
                <a:ea typeface="20 db" charset="0"/>
                <a:cs typeface="20 db" charset="0"/>
              </a:rPr>
              <a:t>Using the “UM-Plan Budget User” selection in Navigation Bar on the left, double click on Open Budget Plan File </a:t>
            </a:r>
          </a:p>
          <a:p>
            <a:pPr marL="228600" indent="-228600">
              <a:lnSpc>
                <a:spcPct val="110000"/>
              </a:lnSpc>
              <a:spcAft>
                <a:spcPts val="1200"/>
              </a:spcAft>
              <a:buClr>
                <a:schemeClr val="accent1"/>
              </a:buClr>
              <a:buFont typeface="Wingdings" charset="2"/>
              <a:buChar char="§"/>
            </a:pPr>
            <a:r>
              <a:rPr lang="en-US" sz="2400" dirty="0">
                <a:ea typeface="20 db" charset="0"/>
                <a:cs typeface="20 db" charset="0"/>
              </a:rPr>
              <a:t>Select </a:t>
            </a:r>
            <a:r>
              <a:rPr lang="en-US" sz="2400" dirty="0"/>
              <a:t>a department plan file, and click “Ok”</a:t>
            </a:r>
          </a:p>
        </p:txBody>
      </p:sp>
      <p:pic>
        <p:nvPicPr>
          <p:cNvPr id="5" name="Picture 4">
            <a:extLst>
              <a:ext uri="{FF2B5EF4-FFF2-40B4-BE49-F238E27FC236}">
                <a16:creationId xmlns:a16="http://schemas.microsoft.com/office/drawing/2014/main" id="{D7EAACDD-A0F4-4C49-840A-B5BC3E7EBDC6}"/>
              </a:ext>
            </a:extLst>
          </p:cNvPr>
          <p:cNvPicPr>
            <a:picLocks noChangeAspect="1"/>
          </p:cNvPicPr>
          <p:nvPr/>
        </p:nvPicPr>
        <p:blipFill>
          <a:blip r:embed="rId2"/>
          <a:stretch>
            <a:fillRect/>
          </a:stretch>
        </p:blipFill>
        <p:spPr>
          <a:xfrm>
            <a:off x="462108" y="3991879"/>
            <a:ext cx="4306333" cy="2311309"/>
          </a:xfrm>
          <a:prstGeom prst="rect">
            <a:avLst/>
          </a:prstGeom>
          <a:ln w="28575">
            <a:solidFill>
              <a:schemeClr val="tx1"/>
            </a:solidFill>
          </a:ln>
        </p:spPr>
      </p:pic>
      <p:pic>
        <p:nvPicPr>
          <p:cNvPr id="8" name="Picture 7">
            <a:extLst>
              <a:ext uri="{FF2B5EF4-FFF2-40B4-BE49-F238E27FC236}">
                <a16:creationId xmlns:a16="http://schemas.microsoft.com/office/drawing/2014/main" id="{FD838167-E853-4CB7-84E6-FD33CEB1AB63}"/>
              </a:ext>
            </a:extLst>
          </p:cNvPr>
          <p:cNvPicPr>
            <a:picLocks noChangeAspect="1"/>
          </p:cNvPicPr>
          <p:nvPr/>
        </p:nvPicPr>
        <p:blipFill>
          <a:blip r:embed="rId3"/>
          <a:stretch>
            <a:fillRect/>
          </a:stretch>
        </p:blipFill>
        <p:spPr>
          <a:xfrm>
            <a:off x="462108" y="1355820"/>
            <a:ext cx="3990975" cy="2466975"/>
          </a:xfrm>
          <a:prstGeom prst="rect">
            <a:avLst/>
          </a:prstGeom>
        </p:spPr>
      </p:pic>
      <p:sp>
        <p:nvSpPr>
          <p:cNvPr id="11" name="Oval 10">
            <a:extLst>
              <a:ext uri="{FF2B5EF4-FFF2-40B4-BE49-F238E27FC236}">
                <a16:creationId xmlns:a16="http://schemas.microsoft.com/office/drawing/2014/main" id="{41779E5B-534A-4949-A090-DC1F3D6FC710}"/>
              </a:ext>
            </a:extLst>
          </p:cNvPr>
          <p:cNvSpPr/>
          <p:nvPr/>
        </p:nvSpPr>
        <p:spPr>
          <a:xfrm>
            <a:off x="628795" y="1632401"/>
            <a:ext cx="1828800" cy="2410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E3A6E7-8ABF-4528-B83B-BA2970825909}"/>
              </a:ext>
            </a:extLst>
          </p:cNvPr>
          <p:cNvSpPr/>
          <p:nvPr/>
        </p:nvSpPr>
        <p:spPr>
          <a:xfrm rot="16200000">
            <a:off x="-367331" y="2780500"/>
            <a:ext cx="1828800" cy="4248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39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852B-5BE8-45A2-94DE-EBD835584139}"/>
              </a:ext>
            </a:extLst>
          </p:cNvPr>
          <p:cNvSpPr>
            <a:spLocks noGrp="1"/>
          </p:cNvSpPr>
          <p:nvPr>
            <p:ph type="title"/>
          </p:nvPr>
        </p:nvSpPr>
        <p:spPr/>
        <p:txBody>
          <a:bodyPr/>
          <a:lstStyle/>
          <a:p>
            <a:r>
              <a:rPr lang="en-US" dirty="0"/>
              <a:t>Navigation Cont’d</a:t>
            </a:r>
          </a:p>
        </p:txBody>
      </p:sp>
      <p:sp>
        <p:nvSpPr>
          <p:cNvPr id="4" name="Slide Number Placeholder 3">
            <a:extLst>
              <a:ext uri="{FF2B5EF4-FFF2-40B4-BE49-F238E27FC236}">
                <a16:creationId xmlns:a16="http://schemas.microsoft.com/office/drawing/2014/main" id="{60713062-E10E-4CC3-981D-B184DCBC60D0}"/>
              </a:ext>
            </a:extLst>
          </p:cNvPr>
          <p:cNvSpPr>
            <a:spLocks noGrp="1"/>
          </p:cNvSpPr>
          <p:nvPr>
            <p:ph type="sldNum" sz="quarter" idx="12"/>
          </p:nvPr>
        </p:nvSpPr>
        <p:spPr/>
        <p:txBody>
          <a:bodyPr/>
          <a:lstStyle/>
          <a:p>
            <a:fld id="{65625F11-EADC-2944-8437-490DA1E2084F}" type="slidenum">
              <a:rPr lang="en-US" smtClean="0"/>
              <a:pPr/>
              <a:t>4</a:t>
            </a:fld>
            <a:endParaRPr lang="en-US" dirty="0"/>
          </a:p>
        </p:txBody>
      </p:sp>
      <p:sp>
        <p:nvSpPr>
          <p:cNvPr id="7" name="TextBox 6"/>
          <p:cNvSpPr txBox="1"/>
          <p:nvPr/>
        </p:nvSpPr>
        <p:spPr>
          <a:xfrm>
            <a:off x="714905" y="1470420"/>
            <a:ext cx="10762187" cy="2492990"/>
          </a:xfrm>
          <a:prstGeom prst="rect">
            <a:avLst/>
          </a:prstGeom>
          <a:noFill/>
        </p:spPr>
        <p:txBody>
          <a:bodyPr wrap="square" rtlCol="0">
            <a:spAutoFit/>
          </a:bodyPr>
          <a:lstStyle/>
          <a:p>
            <a:pPr marL="228600" indent="-228600">
              <a:lnSpc>
                <a:spcPct val="110000"/>
              </a:lnSpc>
              <a:spcAft>
                <a:spcPts val="1200"/>
              </a:spcAft>
              <a:buClr>
                <a:schemeClr val="accent1"/>
              </a:buClr>
              <a:buFont typeface="Wingdings" charset="2"/>
              <a:buChar char="§"/>
            </a:pPr>
            <a:r>
              <a:rPr lang="en-US" sz="2000" dirty="0">
                <a:ea typeface="20 db" charset="0"/>
                <a:cs typeface="20 db" charset="0"/>
              </a:rPr>
              <a:t>The Plan file consists of three (3) Tabs:</a:t>
            </a:r>
          </a:p>
          <a:p>
            <a:pPr marL="685800" lvl="2" indent="-228600">
              <a:lnSpc>
                <a:spcPct val="110000"/>
              </a:lnSpc>
              <a:spcAft>
                <a:spcPts val="1200"/>
              </a:spcAft>
              <a:buClr>
                <a:schemeClr val="accent1"/>
              </a:buClr>
              <a:buFont typeface="Wingdings" charset="2"/>
              <a:buChar char="§"/>
            </a:pPr>
            <a:r>
              <a:rPr lang="en-US" sz="2000" dirty="0">
                <a:ea typeface="20 db" charset="0"/>
                <a:cs typeface="20 db" charset="0"/>
              </a:rPr>
              <a:t>General Tab – General operating funds (GOF, GOF NTT, State, Tuition, State Fringe)</a:t>
            </a:r>
          </a:p>
          <a:p>
            <a:pPr marL="685800" lvl="2" indent="-228600">
              <a:lnSpc>
                <a:spcPct val="110000"/>
              </a:lnSpc>
              <a:spcAft>
                <a:spcPts val="1200"/>
              </a:spcAft>
              <a:buClr>
                <a:schemeClr val="accent1"/>
              </a:buClr>
              <a:buFont typeface="Wingdings" charset="2"/>
              <a:buChar char="§"/>
            </a:pPr>
            <a:r>
              <a:rPr lang="en-US" sz="2000" dirty="0">
                <a:ea typeface="20 db" charset="0"/>
                <a:cs typeface="20 db" charset="0"/>
              </a:rPr>
              <a:t>All Other – Revenue based funds (RTF, ESS, Lab Fees, Etc.)</a:t>
            </a:r>
          </a:p>
          <a:p>
            <a:pPr marL="685800" lvl="2" indent="-228600">
              <a:lnSpc>
                <a:spcPct val="110000"/>
              </a:lnSpc>
              <a:spcAft>
                <a:spcPts val="1200"/>
              </a:spcAft>
              <a:buClr>
                <a:schemeClr val="accent1"/>
              </a:buClr>
              <a:buFont typeface="Wingdings" charset="2"/>
              <a:buChar char="§"/>
            </a:pPr>
            <a:r>
              <a:rPr lang="en-US" sz="2000" dirty="0">
                <a:ea typeface="20 db" charset="0"/>
                <a:cs typeface="20 db" charset="0"/>
              </a:rPr>
              <a:t>Narrative </a:t>
            </a:r>
            <a:r>
              <a:rPr lang="en-US" sz="2000" dirty="0"/>
              <a:t>– Summary that supports the department budget request</a:t>
            </a:r>
          </a:p>
          <a:p>
            <a:pPr marL="285750" indent="-285750">
              <a:buFont typeface="Arial" panose="020B0604020202020204" pitchFamily="34" charset="0"/>
              <a:buChar char="•"/>
            </a:pPr>
            <a:endParaRPr lang="en-US" sz="2800" dirty="0">
              <a:solidFill>
                <a:schemeClr val="accent1"/>
              </a:solidFill>
            </a:endParaRPr>
          </a:p>
        </p:txBody>
      </p:sp>
      <p:pic>
        <p:nvPicPr>
          <p:cNvPr id="6" name="Picture 5"/>
          <p:cNvPicPr>
            <a:picLocks noChangeAspect="1"/>
          </p:cNvPicPr>
          <p:nvPr/>
        </p:nvPicPr>
        <p:blipFill>
          <a:blip r:embed="rId2"/>
          <a:stretch>
            <a:fillRect/>
          </a:stretch>
        </p:blipFill>
        <p:spPr>
          <a:xfrm>
            <a:off x="4085050" y="3659318"/>
            <a:ext cx="4021898" cy="1453291"/>
          </a:xfrm>
          <a:prstGeom prst="rect">
            <a:avLst/>
          </a:prstGeom>
        </p:spPr>
      </p:pic>
      <p:sp>
        <p:nvSpPr>
          <p:cNvPr id="8" name="Oval 7"/>
          <p:cNvSpPr/>
          <p:nvPr/>
        </p:nvSpPr>
        <p:spPr>
          <a:xfrm>
            <a:off x="4557646" y="4410019"/>
            <a:ext cx="3381227" cy="56290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18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45447" y="0"/>
            <a:ext cx="10515600" cy="1325563"/>
          </a:xfrm>
        </p:spPr>
        <p:txBody>
          <a:bodyPr/>
          <a:lstStyle/>
          <a:p>
            <a:r>
              <a:rPr lang="en-US" dirty="0"/>
              <a:t>Fields</a:t>
            </a:r>
          </a:p>
        </p:txBody>
      </p:sp>
      <p:sp>
        <p:nvSpPr>
          <p:cNvPr id="2" name="Slide Number Placeholder 1"/>
          <p:cNvSpPr>
            <a:spLocks noGrp="1"/>
          </p:cNvSpPr>
          <p:nvPr>
            <p:ph type="sldNum" sz="quarter" idx="12"/>
          </p:nvPr>
        </p:nvSpPr>
        <p:spPr/>
        <p:txBody>
          <a:bodyPr/>
          <a:lstStyle/>
          <a:p>
            <a:fld id="{65625F11-EADC-2944-8437-490DA1E2084F}" type="slidenum">
              <a:rPr lang="en-US" smtClean="0"/>
              <a:pPr/>
              <a:t>5</a:t>
            </a:fld>
            <a:endParaRPr lang="en-US"/>
          </a:p>
        </p:txBody>
      </p:sp>
      <p:sp>
        <p:nvSpPr>
          <p:cNvPr id="3" name="Rectangle 2">
            <a:extLst>
              <a:ext uri="{FF2B5EF4-FFF2-40B4-BE49-F238E27FC236}">
                <a16:creationId xmlns:a16="http://schemas.microsoft.com/office/drawing/2014/main" id="{E9BE2C2A-A7D5-4171-A97A-31EDB67164DA}"/>
              </a:ext>
            </a:extLst>
          </p:cNvPr>
          <p:cNvSpPr/>
          <p:nvPr/>
        </p:nvSpPr>
        <p:spPr>
          <a:xfrm>
            <a:off x="494493" y="1050278"/>
            <a:ext cx="11127439" cy="2883866"/>
          </a:xfrm>
          <a:prstGeom prst="rect">
            <a:avLst/>
          </a:prstGeom>
        </p:spPr>
        <p:txBody>
          <a:bodyPr wrap="square">
            <a:spAutoFit/>
          </a:bodyPr>
          <a:lstStyle/>
          <a:p>
            <a:pPr marL="228600" indent="-228600">
              <a:lnSpc>
                <a:spcPct val="110000"/>
              </a:lnSpc>
              <a:spcBef>
                <a:spcPts val="600"/>
              </a:spcBef>
              <a:spcAft>
                <a:spcPts val="1200"/>
              </a:spcAft>
              <a:buClr>
                <a:schemeClr val="accent1"/>
              </a:buClr>
              <a:buFont typeface="Wingdings" charset="2"/>
              <a:buChar char="§"/>
            </a:pPr>
            <a:r>
              <a:rPr lang="en-US" sz="1400" dirty="0">
                <a:ea typeface="20 db" charset="0"/>
                <a:cs typeface="20 db" charset="0"/>
              </a:rPr>
              <a:t>General &amp; All Other Tabs</a:t>
            </a:r>
          </a:p>
          <a:p>
            <a:pPr marL="914400" lvl="1" indent="-457200">
              <a:spcBef>
                <a:spcPts val="600"/>
              </a:spcBef>
              <a:buFont typeface="+mj-lt"/>
              <a:buAutoNum type="arabicPeriod"/>
            </a:pPr>
            <a:r>
              <a:rPr lang="en-US" sz="1400" dirty="0"/>
              <a:t>Major Category &amp; Account Description</a:t>
            </a:r>
          </a:p>
          <a:p>
            <a:pPr marL="914400" lvl="1" indent="-457200">
              <a:spcBef>
                <a:spcPts val="600"/>
              </a:spcBef>
              <a:buFont typeface="+mj-lt"/>
              <a:buAutoNum type="arabicPeriod"/>
            </a:pPr>
            <a:r>
              <a:rPr lang="en-US" sz="1400" dirty="0"/>
              <a:t>Previous Actuals and Current year YTD in any category &amp; account with activity</a:t>
            </a:r>
          </a:p>
          <a:p>
            <a:pPr marL="914400" lvl="1" indent="-457200">
              <a:spcBef>
                <a:spcPts val="600"/>
              </a:spcBef>
              <a:buFont typeface="+mj-lt"/>
              <a:buAutoNum type="arabicPeriod"/>
            </a:pPr>
            <a:r>
              <a:rPr lang="en-US" sz="1400" dirty="0"/>
              <a:t>Current Year: UM-Plan (UMP) Base budget, UMP Total budget,  PeopleSoft (PS) Base budget, PS One time budget, PS Total budget, Actual YTD thru September, FY24 Projected (editable)</a:t>
            </a:r>
          </a:p>
          <a:p>
            <a:pPr marL="914400" lvl="1" indent="-457200">
              <a:spcBef>
                <a:spcPts val="600"/>
              </a:spcBef>
              <a:buFont typeface="+mj-lt"/>
              <a:buAutoNum type="arabicPeriod"/>
            </a:pPr>
            <a:r>
              <a:rPr lang="en-US" sz="1400" dirty="0"/>
              <a:t>FY25 Base Starting Point, starting point for the proposed base in FY25 planning this is equal to FY23 actuals.  FY25 Proposed Base is where areas will be able to input the TOTAL proposed budget in input total rows, cells are shaded blue and by default will start populated with the starting point, however for general funds in FY25 the budget office has preloaded target amounts.</a:t>
            </a:r>
          </a:p>
          <a:p>
            <a:pPr marL="914400" lvl="1" indent="-457200">
              <a:spcBef>
                <a:spcPts val="600"/>
              </a:spcBef>
              <a:buFont typeface="+mj-lt"/>
              <a:buAutoNum type="arabicPeriod"/>
            </a:pPr>
            <a:r>
              <a:rPr lang="en-US" sz="1400" dirty="0"/>
              <a:t>Budget Office Adjustment (changes made by budget office), Adjusted Proposed Base, Budget Year Total, Comments</a:t>
            </a:r>
          </a:p>
          <a:p>
            <a:pPr marL="914400" lvl="1" indent="-457200">
              <a:spcBef>
                <a:spcPts val="600"/>
              </a:spcBef>
              <a:buFont typeface="+mj-lt"/>
              <a:buAutoNum type="arabicPeriod"/>
            </a:pPr>
            <a:endParaRPr lang="en-US" sz="1400" dirty="0"/>
          </a:p>
        </p:txBody>
      </p:sp>
      <p:pic>
        <p:nvPicPr>
          <p:cNvPr id="22" name="Picture 21">
            <a:extLst>
              <a:ext uri="{FF2B5EF4-FFF2-40B4-BE49-F238E27FC236}">
                <a16:creationId xmlns:a16="http://schemas.microsoft.com/office/drawing/2014/main" id="{CFDFC63C-D544-4BC3-850D-53D8C65112D4}"/>
              </a:ext>
            </a:extLst>
          </p:cNvPr>
          <p:cNvPicPr>
            <a:picLocks noChangeAspect="1"/>
          </p:cNvPicPr>
          <p:nvPr/>
        </p:nvPicPr>
        <p:blipFill>
          <a:blip r:embed="rId3"/>
          <a:stretch>
            <a:fillRect/>
          </a:stretch>
        </p:blipFill>
        <p:spPr>
          <a:xfrm>
            <a:off x="1856298" y="5909583"/>
            <a:ext cx="451336" cy="455569"/>
          </a:xfrm>
          <a:prstGeom prst="rect">
            <a:avLst/>
          </a:prstGeom>
        </p:spPr>
      </p:pic>
      <p:pic>
        <p:nvPicPr>
          <p:cNvPr id="5" name="Picture 4">
            <a:extLst>
              <a:ext uri="{FF2B5EF4-FFF2-40B4-BE49-F238E27FC236}">
                <a16:creationId xmlns:a16="http://schemas.microsoft.com/office/drawing/2014/main" id="{8EDAE7E7-2C95-EBCB-CE43-B3C4E6830F98}"/>
              </a:ext>
            </a:extLst>
          </p:cNvPr>
          <p:cNvPicPr>
            <a:picLocks noChangeAspect="1"/>
          </p:cNvPicPr>
          <p:nvPr/>
        </p:nvPicPr>
        <p:blipFill>
          <a:blip r:embed="rId4"/>
          <a:stretch>
            <a:fillRect/>
          </a:stretch>
        </p:blipFill>
        <p:spPr>
          <a:xfrm>
            <a:off x="459698" y="4850468"/>
            <a:ext cx="10676190" cy="742857"/>
          </a:xfrm>
          <a:prstGeom prst="rect">
            <a:avLst/>
          </a:prstGeom>
        </p:spPr>
      </p:pic>
      <p:pic>
        <p:nvPicPr>
          <p:cNvPr id="6" name="Picture 5">
            <a:extLst>
              <a:ext uri="{FF2B5EF4-FFF2-40B4-BE49-F238E27FC236}">
                <a16:creationId xmlns:a16="http://schemas.microsoft.com/office/drawing/2014/main" id="{09586E58-2249-9E26-A7C0-BD2D1D1F7C22}"/>
              </a:ext>
            </a:extLst>
          </p:cNvPr>
          <p:cNvPicPr>
            <a:picLocks noChangeAspect="1"/>
          </p:cNvPicPr>
          <p:nvPr/>
        </p:nvPicPr>
        <p:blipFill>
          <a:blip r:embed="rId5"/>
          <a:stretch>
            <a:fillRect/>
          </a:stretch>
        </p:blipFill>
        <p:spPr>
          <a:xfrm>
            <a:off x="195519" y="5119126"/>
            <a:ext cx="528358" cy="469744"/>
          </a:xfrm>
          <a:prstGeom prst="rect">
            <a:avLst/>
          </a:prstGeom>
        </p:spPr>
      </p:pic>
      <p:sp>
        <p:nvSpPr>
          <p:cNvPr id="8" name="Right Arrow 4">
            <a:extLst>
              <a:ext uri="{FF2B5EF4-FFF2-40B4-BE49-F238E27FC236}">
                <a16:creationId xmlns:a16="http://schemas.microsoft.com/office/drawing/2014/main" id="{FBA0B307-8E64-91A1-C93F-0967EC5F5AC8}"/>
              </a:ext>
            </a:extLst>
          </p:cNvPr>
          <p:cNvSpPr/>
          <p:nvPr/>
        </p:nvSpPr>
        <p:spPr>
          <a:xfrm>
            <a:off x="3191506" y="5088307"/>
            <a:ext cx="355885" cy="486091"/>
          </a:xfrm>
          <a:prstGeom prst="rightArrow">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pic>
        <p:nvPicPr>
          <p:cNvPr id="9" name="Picture 8">
            <a:extLst>
              <a:ext uri="{FF2B5EF4-FFF2-40B4-BE49-F238E27FC236}">
                <a16:creationId xmlns:a16="http://schemas.microsoft.com/office/drawing/2014/main" id="{D4E3F5A5-AF62-F763-73BE-261A76557B31}"/>
              </a:ext>
            </a:extLst>
          </p:cNvPr>
          <p:cNvPicPr>
            <a:picLocks noChangeAspect="1"/>
          </p:cNvPicPr>
          <p:nvPr/>
        </p:nvPicPr>
        <p:blipFill>
          <a:blip r:embed="rId6"/>
          <a:stretch>
            <a:fillRect/>
          </a:stretch>
        </p:blipFill>
        <p:spPr>
          <a:xfrm>
            <a:off x="5551856" y="4953592"/>
            <a:ext cx="429285" cy="536607"/>
          </a:xfrm>
          <a:prstGeom prst="rect">
            <a:avLst/>
          </a:prstGeom>
        </p:spPr>
      </p:pic>
      <p:pic>
        <p:nvPicPr>
          <p:cNvPr id="15" name="Picture 14">
            <a:extLst>
              <a:ext uri="{FF2B5EF4-FFF2-40B4-BE49-F238E27FC236}">
                <a16:creationId xmlns:a16="http://schemas.microsoft.com/office/drawing/2014/main" id="{55DE4590-E086-D5F1-E239-27AB04BF099A}"/>
              </a:ext>
            </a:extLst>
          </p:cNvPr>
          <p:cNvPicPr>
            <a:picLocks noChangeAspect="1"/>
          </p:cNvPicPr>
          <p:nvPr/>
        </p:nvPicPr>
        <p:blipFill>
          <a:blip r:embed="rId7"/>
          <a:stretch>
            <a:fillRect/>
          </a:stretch>
        </p:blipFill>
        <p:spPr>
          <a:xfrm>
            <a:off x="2447035" y="5647434"/>
            <a:ext cx="6638925" cy="876300"/>
          </a:xfrm>
          <a:prstGeom prst="rect">
            <a:avLst/>
          </a:prstGeom>
        </p:spPr>
      </p:pic>
      <p:pic>
        <p:nvPicPr>
          <p:cNvPr id="19" name="Picture 18">
            <a:extLst>
              <a:ext uri="{FF2B5EF4-FFF2-40B4-BE49-F238E27FC236}">
                <a16:creationId xmlns:a16="http://schemas.microsoft.com/office/drawing/2014/main" id="{E93B4250-C4CB-451F-49FE-07D835F1D64B}"/>
              </a:ext>
            </a:extLst>
          </p:cNvPr>
          <p:cNvPicPr>
            <a:picLocks noChangeAspect="1"/>
          </p:cNvPicPr>
          <p:nvPr/>
        </p:nvPicPr>
        <p:blipFill>
          <a:blip r:embed="rId8"/>
          <a:stretch>
            <a:fillRect/>
          </a:stretch>
        </p:blipFill>
        <p:spPr>
          <a:xfrm>
            <a:off x="3900033" y="5980530"/>
            <a:ext cx="386767" cy="384622"/>
          </a:xfrm>
          <a:prstGeom prst="rect">
            <a:avLst/>
          </a:prstGeom>
        </p:spPr>
      </p:pic>
    </p:spTree>
    <p:extLst>
      <p:ext uri="{BB962C8B-B14F-4D97-AF65-F5344CB8AC3E}">
        <p14:creationId xmlns:p14="http://schemas.microsoft.com/office/powerpoint/2010/main" val="330012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71055"/>
            <a:ext cx="10515600" cy="1325563"/>
          </a:xfrm>
        </p:spPr>
        <p:txBody>
          <a:bodyPr/>
          <a:lstStyle/>
          <a:p>
            <a:r>
              <a:rPr lang="en-US" dirty="0"/>
              <a:t>Fields: Requiring Input</a:t>
            </a:r>
          </a:p>
        </p:txBody>
      </p:sp>
      <p:sp>
        <p:nvSpPr>
          <p:cNvPr id="2" name="Slide Number Placeholder 1"/>
          <p:cNvSpPr>
            <a:spLocks noGrp="1"/>
          </p:cNvSpPr>
          <p:nvPr>
            <p:ph type="sldNum" sz="quarter" idx="12"/>
          </p:nvPr>
        </p:nvSpPr>
        <p:spPr/>
        <p:txBody>
          <a:bodyPr/>
          <a:lstStyle/>
          <a:p>
            <a:fld id="{65625F11-EADC-2944-8437-490DA1E2084F}" type="slidenum">
              <a:rPr lang="en-US" smtClean="0"/>
              <a:pPr/>
              <a:t>6</a:t>
            </a:fld>
            <a:endParaRPr lang="en-US"/>
          </a:p>
        </p:txBody>
      </p:sp>
      <p:sp>
        <p:nvSpPr>
          <p:cNvPr id="4" name="TextBox 3"/>
          <p:cNvSpPr txBox="1"/>
          <p:nvPr/>
        </p:nvSpPr>
        <p:spPr>
          <a:xfrm>
            <a:off x="438871" y="849408"/>
            <a:ext cx="11752263" cy="2359364"/>
          </a:xfrm>
          <a:prstGeom prst="rect">
            <a:avLst/>
          </a:prstGeom>
          <a:noFill/>
        </p:spPr>
        <p:txBody>
          <a:bodyPr wrap="square" rtlCol="0">
            <a:spAutoFit/>
          </a:bodyPr>
          <a:lstStyle/>
          <a:p>
            <a:pPr marL="685800" lvl="2" indent="-228600">
              <a:lnSpc>
                <a:spcPct val="110000"/>
              </a:lnSpc>
              <a:spcBef>
                <a:spcPts val="600"/>
              </a:spcBef>
              <a:buClr>
                <a:schemeClr val="accent1"/>
              </a:buClr>
              <a:buFont typeface="Wingdings" charset="2"/>
              <a:buChar char="§"/>
            </a:pPr>
            <a:r>
              <a:rPr lang="en-US" sz="1600" dirty="0">
                <a:ea typeface="20 db" charset="0"/>
                <a:cs typeface="20 db" charset="0"/>
              </a:rPr>
              <a:t>FY 2024 Projected (not shown below)</a:t>
            </a:r>
          </a:p>
          <a:p>
            <a:pPr marL="1143000" lvl="3" indent="-228600">
              <a:lnSpc>
                <a:spcPct val="110000"/>
              </a:lnSpc>
              <a:spcBef>
                <a:spcPts val="600"/>
              </a:spcBef>
              <a:buClr>
                <a:schemeClr val="accent1"/>
              </a:buClr>
              <a:buFont typeface="Wingdings" charset="2"/>
              <a:buChar char="§"/>
            </a:pPr>
            <a:r>
              <a:rPr lang="en-US" sz="1600" dirty="0">
                <a:ea typeface="20 db" charset="0"/>
                <a:cs typeface="20 db" charset="0"/>
              </a:rPr>
              <a:t>Note: this field initially will be auto-calculated, not a required field, but if it assists you in planning FY24 it can be helpful</a:t>
            </a:r>
          </a:p>
          <a:p>
            <a:pPr marL="685800" lvl="2" indent="-228600">
              <a:lnSpc>
                <a:spcPct val="110000"/>
              </a:lnSpc>
              <a:spcBef>
                <a:spcPts val="600"/>
              </a:spcBef>
              <a:buClr>
                <a:schemeClr val="accent1"/>
              </a:buClr>
              <a:buFont typeface="Wingdings" charset="2"/>
              <a:buChar char="§"/>
            </a:pPr>
            <a:r>
              <a:rPr lang="en-US" sz="1600" dirty="0">
                <a:ea typeface="20 db" charset="0"/>
                <a:cs typeface="20 db" charset="0"/>
              </a:rPr>
              <a:t>FY25 Proposed Base</a:t>
            </a:r>
          </a:p>
          <a:p>
            <a:pPr marL="1143000" lvl="3" indent="-228600">
              <a:lnSpc>
                <a:spcPct val="110000"/>
              </a:lnSpc>
              <a:spcBef>
                <a:spcPts val="600"/>
              </a:spcBef>
              <a:buClr>
                <a:schemeClr val="accent1"/>
              </a:buClr>
              <a:buFont typeface="Wingdings" charset="2"/>
              <a:buChar char="§"/>
            </a:pPr>
            <a:r>
              <a:rPr lang="en-US" sz="1600" dirty="0">
                <a:ea typeface="20 db" charset="0"/>
                <a:cs typeface="20 db" charset="0"/>
              </a:rPr>
              <a:t>Field will be pre-populated with FY23 actual expenditures or in the case of general funds the initial target amounts, please enter the </a:t>
            </a:r>
            <a:r>
              <a:rPr lang="en-US" sz="1600" b="1" dirty="0">
                <a:ea typeface="20 db" charset="0"/>
                <a:cs typeface="20 db" charset="0"/>
              </a:rPr>
              <a:t>TOTAL</a:t>
            </a:r>
            <a:r>
              <a:rPr lang="en-US" sz="1600" dirty="0">
                <a:ea typeface="20 db" charset="0"/>
                <a:cs typeface="20 db" charset="0"/>
              </a:rPr>
              <a:t> value proposed when changing this value</a:t>
            </a:r>
          </a:p>
          <a:p>
            <a:pPr marL="685800" lvl="2" indent="-228600">
              <a:lnSpc>
                <a:spcPct val="110000"/>
              </a:lnSpc>
              <a:spcBef>
                <a:spcPts val="600"/>
              </a:spcBef>
              <a:buClr>
                <a:schemeClr val="accent1"/>
              </a:buClr>
              <a:buFont typeface="Wingdings" charset="2"/>
              <a:buChar char="§"/>
            </a:pPr>
            <a:r>
              <a:rPr lang="en-US" sz="1600" dirty="0">
                <a:ea typeface="20 db" charset="0"/>
                <a:cs typeface="20 db" charset="0"/>
              </a:rPr>
              <a:t>Comments – Additional information related to proposed base</a:t>
            </a:r>
          </a:p>
          <a:p>
            <a:pPr marL="685800" lvl="2" indent="-228600">
              <a:lnSpc>
                <a:spcPct val="110000"/>
              </a:lnSpc>
              <a:spcBef>
                <a:spcPts val="600"/>
              </a:spcBef>
              <a:buClr>
                <a:schemeClr val="accent1"/>
              </a:buClr>
              <a:buFont typeface="Wingdings" charset="2"/>
              <a:buChar char="§"/>
            </a:pPr>
            <a:r>
              <a:rPr lang="en-US" sz="1600" dirty="0">
                <a:ea typeface="20 db" charset="0"/>
                <a:cs typeface="20 db" charset="0"/>
              </a:rPr>
              <a:t>Note Budget Office Adjustment Column is editable, but is only to be used by the budget/provost office</a:t>
            </a:r>
          </a:p>
        </p:txBody>
      </p:sp>
      <p:pic>
        <p:nvPicPr>
          <p:cNvPr id="12" name="Picture 11">
            <a:extLst>
              <a:ext uri="{FF2B5EF4-FFF2-40B4-BE49-F238E27FC236}">
                <a16:creationId xmlns:a16="http://schemas.microsoft.com/office/drawing/2014/main" id="{9A3C55B7-A054-4CF9-B15C-8661D3B42562}"/>
              </a:ext>
            </a:extLst>
          </p:cNvPr>
          <p:cNvPicPr>
            <a:picLocks noChangeAspect="1"/>
          </p:cNvPicPr>
          <p:nvPr/>
        </p:nvPicPr>
        <p:blipFill>
          <a:blip r:embed="rId3"/>
          <a:stretch>
            <a:fillRect/>
          </a:stretch>
        </p:blipFill>
        <p:spPr>
          <a:xfrm>
            <a:off x="10196461" y="3265979"/>
            <a:ext cx="428523" cy="461173"/>
          </a:xfrm>
          <a:prstGeom prst="rect">
            <a:avLst/>
          </a:prstGeom>
        </p:spPr>
      </p:pic>
      <p:pic>
        <p:nvPicPr>
          <p:cNvPr id="13" name="Picture 12">
            <a:extLst>
              <a:ext uri="{FF2B5EF4-FFF2-40B4-BE49-F238E27FC236}">
                <a16:creationId xmlns:a16="http://schemas.microsoft.com/office/drawing/2014/main" id="{BFEF3755-DF83-4F7E-88F1-5B464A1F26D4}"/>
              </a:ext>
            </a:extLst>
          </p:cNvPr>
          <p:cNvPicPr>
            <a:picLocks noChangeAspect="1"/>
          </p:cNvPicPr>
          <p:nvPr/>
        </p:nvPicPr>
        <p:blipFill>
          <a:blip r:embed="rId3"/>
          <a:stretch>
            <a:fillRect/>
          </a:stretch>
        </p:blipFill>
        <p:spPr>
          <a:xfrm>
            <a:off x="6115425" y="3325657"/>
            <a:ext cx="428523" cy="461173"/>
          </a:xfrm>
          <a:prstGeom prst="rect">
            <a:avLst/>
          </a:prstGeom>
        </p:spPr>
      </p:pic>
      <p:pic>
        <p:nvPicPr>
          <p:cNvPr id="10" name="Picture 9">
            <a:extLst>
              <a:ext uri="{FF2B5EF4-FFF2-40B4-BE49-F238E27FC236}">
                <a16:creationId xmlns:a16="http://schemas.microsoft.com/office/drawing/2014/main" id="{80963C65-88C9-49D5-AD1B-DA39AEFFF1F4}"/>
              </a:ext>
            </a:extLst>
          </p:cNvPr>
          <p:cNvPicPr>
            <a:picLocks noChangeAspect="1"/>
          </p:cNvPicPr>
          <p:nvPr/>
        </p:nvPicPr>
        <p:blipFill>
          <a:blip r:embed="rId3"/>
          <a:stretch>
            <a:fillRect/>
          </a:stretch>
        </p:blipFill>
        <p:spPr>
          <a:xfrm>
            <a:off x="4330594" y="3302212"/>
            <a:ext cx="428523" cy="461173"/>
          </a:xfrm>
          <a:prstGeom prst="rect">
            <a:avLst/>
          </a:prstGeom>
        </p:spPr>
      </p:pic>
      <p:pic>
        <p:nvPicPr>
          <p:cNvPr id="5" name="Picture 4">
            <a:extLst>
              <a:ext uri="{FF2B5EF4-FFF2-40B4-BE49-F238E27FC236}">
                <a16:creationId xmlns:a16="http://schemas.microsoft.com/office/drawing/2014/main" id="{76380765-D51C-F49D-50E1-D5D08C0D72E5}"/>
              </a:ext>
            </a:extLst>
          </p:cNvPr>
          <p:cNvPicPr>
            <a:picLocks noChangeAspect="1"/>
          </p:cNvPicPr>
          <p:nvPr/>
        </p:nvPicPr>
        <p:blipFill>
          <a:blip r:embed="rId4"/>
          <a:stretch>
            <a:fillRect/>
          </a:stretch>
        </p:blipFill>
        <p:spPr>
          <a:xfrm>
            <a:off x="300090" y="3833811"/>
            <a:ext cx="11410950" cy="809625"/>
          </a:xfrm>
          <a:prstGeom prst="rect">
            <a:avLst/>
          </a:prstGeom>
        </p:spPr>
      </p:pic>
    </p:spTree>
    <p:extLst>
      <p:ext uri="{BB962C8B-B14F-4D97-AF65-F5344CB8AC3E}">
        <p14:creationId xmlns:p14="http://schemas.microsoft.com/office/powerpoint/2010/main" val="426669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4888" y="-51997"/>
            <a:ext cx="10515600" cy="1325563"/>
          </a:xfrm>
        </p:spPr>
        <p:txBody>
          <a:bodyPr/>
          <a:lstStyle/>
          <a:p>
            <a:r>
              <a:rPr lang="en-US" dirty="0"/>
              <a:t>Inserting additional expense category</a:t>
            </a:r>
          </a:p>
        </p:txBody>
      </p:sp>
      <p:sp>
        <p:nvSpPr>
          <p:cNvPr id="2" name="Slide Number Placeholder 1"/>
          <p:cNvSpPr>
            <a:spLocks noGrp="1"/>
          </p:cNvSpPr>
          <p:nvPr>
            <p:ph type="sldNum" sz="quarter" idx="12"/>
          </p:nvPr>
        </p:nvSpPr>
        <p:spPr/>
        <p:txBody>
          <a:bodyPr/>
          <a:lstStyle/>
          <a:p>
            <a:fld id="{65625F11-EADC-2944-8437-490DA1E2084F}" type="slidenum">
              <a:rPr lang="en-US" smtClean="0"/>
              <a:pPr/>
              <a:t>7</a:t>
            </a:fld>
            <a:endParaRPr lang="en-US"/>
          </a:p>
        </p:txBody>
      </p:sp>
      <p:sp>
        <p:nvSpPr>
          <p:cNvPr id="4" name="TextBox 3"/>
          <p:cNvSpPr txBox="1"/>
          <p:nvPr/>
        </p:nvSpPr>
        <p:spPr>
          <a:xfrm>
            <a:off x="534433" y="1287490"/>
            <a:ext cx="5167533" cy="3170099"/>
          </a:xfrm>
          <a:prstGeom prst="rect">
            <a:avLst/>
          </a:prstGeom>
          <a:noFill/>
        </p:spPr>
        <p:txBody>
          <a:bodyPr wrap="square" rtlCol="0">
            <a:spAutoFit/>
          </a:bodyPr>
          <a:lstStyle/>
          <a:p>
            <a:pPr marL="342900" indent="-342900">
              <a:spcBef>
                <a:spcPts val="600"/>
              </a:spcBef>
              <a:buClr>
                <a:schemeClr val="accent1"/>
              </a:buClr>
              <a:buFont typeface="Wingdings" panose="05000000000000000000" pitchFamily="2" charset="2"/>
              <a:buChar char="§"/>
            </a:pPr>
            <a:r>
              <a:rPr lang="en-US" sz="2000" dirty="0"/>
              <a:t>Inserting additional account &amp; category</a:t>
            </a:r>
          </a:p>
          <a:p>
            <a:pPr marL="800100" lvl="1" indent="-342900">
              <a:spcBef>
                <a:spcPts val="600"/>
              </a:spcBef>
              <a:buClr>
                <a:schemeClr val="accent1"/>
              </a:buClr>
              <a:buFont typeface="Wingdings" panose="05000000000000000000" pitchFamily="2" charset="2"/>
              <a:buChar char="§"/>
            </a:pPr>
            <a:r>
              <a:rPr lang="en-US" sz="2000" dirty="0"/>
              <a:t>Double click on the blue bar next to Insert additional account or insert additional category</a:t>
            </a:r>
          </a:p>
          <a:p>
            <a:pPr marL="800100" lvl="1" indent="-342900">
              <a:spcBef>
                <a:spcPts val="600"/>
              </a:spcBef>
              <a:buClr>
                <a:schemeClr val="accent1"/>
              </a:buClr>
              <a:buFont typeface="Wingdings" panose="05000000000000000000" pitchFamily="2" charset="2"/>
              <a:buChar char="§"/>
            </a:pPr>
            <a:r>
              <a:rPr lang="en-US" sz="2000" dirty="0"/>
              <a:t>Select the input total option in first prompt</a:t>
            </a:r>
          </a:p>
          <a:p>
            <a:pPr marL="800100" lvl="1" indent="-342900">
              <a:spcBef>
                <a:spcPts val="600"/>
              </a:spcBef>
              <a:buClr>
                <a:schemeClr val="accent1"/>
              </a:buClr>
              <a:buFont typeface="Wingdings" panose="05000000000000000000" pitchFamily="2" charset="2"/>
              <a:buChar char="§"/>
            </a:pPr>
            <a:r>
              <a:rPr lang="en-US" sz="2000" dirty="0"/>
              <a:t>Select the Account or Category after hitting “choose value” in second prompt</a:t>
            </a:r>
          </a:p>
          <a:p>
            <a:pPr marL="800100" lvl="1" indent="-342900">
              <a:spcBef>
                <a:spcPts val="600"/>
              </a:spcBef>
              <a:buFont typeface="+mj-lt"/>
              <a:buAutoNum type="alphaLcPeriod"/>
            </a:pPr>
            <a:endParaRPr lang="en-US" sz="2000" dirty="0"/>
          </a:p>
        </p:txBody>
      </p:sp>
      <p:sp>
        <p:nvSpPr>
          <p:cNvPr id="22" name="Right Arrow 21"/>
          <p:cNvSpPr/>
          <p:nvPr/>
        </p:nvSpPr>
        <p:spPr>
          <a:xfrm>
            <a:off x="5798391" y="3799967"/>
            <a:ext cx="346035" cy="315200"/>
          </a:xfrm>
          <a:prstGeom prst="rightArrow">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13" name="Picture 12"/>
          <p:cNvPicPr>
            <a:picLocks noChangeAspect="1"/>
          </p:cNvPicPr>
          <p:nvPr/>
        </p:nvPicPr>
        <p:blipFill>
          <a:blip r:embed="rId3"/>
          <a:stretch>
            <a:fillRect/>
          </a:stretch>
        </p:blipFill>
        <p:spPr>
          <a:xfrm>
            <a:off x="5207797" y="4797348"/>
            <a:ext cx="2898691" cy="1455102"/>
          </a:xfrm>
          <a:prstGeom prst="rect">
            <a:avLst/>
          </a:prstGeom>
          <a:ln w="28575">
            <a:solidFill>
              <a:srgbClr val="FF0000"/>
            </a:solidFill>
          </a:ln>
        </p:spPr>
      </p:pic>
      <p:pic>
        <p:nvPicPr>
          <p:cNvPr id="14" name="Picture 13">
            <a:extLst>
              <a:ext uri="{FF2B5EF4-FFF2-40B4-BE49-F238E27FC236}">
                <a16:creationId xmlns:a16="http://schemas.microsoft.com/office/drawing/2014/main" id="{0A6F1DDC-25A8-4D6C-A8E0-D419A77BB27D}"/>
              </a:ext>
            </a:extLst>
          </p:cNvPr>
          <p:cNvPicPr>
            <a:picLocks noChangeAspect="1"/>
          </p:cNvPicPr>
          <p:nvPr/>
        </p:nvPicPr>
        <p:blipFill>
          <a:blip r:embed="rId4"/>
          <a:stretch>
            <a:fillRect/>
          </a:stretch>
        </p:blipFill>
        <p:spPr>
          <a:xfrm>
            <a:off x="6484230" y="1150664"/>
            <a:ext cx="5134714" cy="3133605"/>
          </a:xfrm>
          <a:prstGeom prst="rect">
            <a:avLst/>
          </a:prstGeom>
        </p:spPr>
      </p:pic>
      <p:pic>
        <p:nvPicPr>
          <p:cNvPr id="15" name="Picture 14">
            <a:extLst>
              <a:ext uri="{FF2B5EF4-FFF2-40B4-BE49-F238E27FC236}">
                <a16:creationId xmlns:a16="http://schemas.microsoft.com/office/drawing/2014/main" id="{001E92A2-86CB-4BCD-AEE6-990293A9CB5E}"/>
              </a:ext>
            </a:extLst>
          </p:cNvPr>
          <p:cNvPicPr>
            <a:picLocks noChangeAspect="1"/>
          </p:cNvPicPr>
          <p:nvPr/>
        </p:nvPicPr>
        <p:blipFill>
          <a:blip r:embed="rId5"/>
          <a:stretch>
            <a:fillRect/>
          </a:stretch>
        </p:blipFill>
        <p:spPr>
          <a:xfrm>
            <a:off x="6099532" y="3952913"/>
            <a:ext cx="4013912" cy="321957"/>
          </a:xfrm>
          <a:prstGeom prst="rect">
            <a:avLst/>
          </a:prstGeom>
        </p:spPr>
      </p:pic>
      <p:pic>
        <p:nvPicPr>
          <p:cNvPr id="6" name="Picture 5">
            <a:extLst>
              <a:ext uri="{FF2B5EF4-FFF2-40B4-BE49-F238E27FC236}">
                <a16:creationId xmlns:a16="http://schemas.microsoft.com/office/drawing/2014/main" id="{D79B70DB-D653-432A-B811-175DB84B50B7}"/>
              </a:ext>
            </a:extLst>
          </p:cNvPr>
          <p:cNvPicPr>
            <a:picLocks noChangeAspect="1"/>
          </p:cNvPicPr>
          <p:nvPr/>
        </p:nvPicPr>
        <p:blipFill>
          <a:blip r:embed="rId6"/>
          <a:stretch>
            <a:fillRect/>
          </a:stretch>
        </p:blipFill>
        <p:spPr>
          <a:xfrm>
            <a:off x="261013" y="4578737"/>
            <a:ext cx="4552950" cy="1724025"/>
          </a:xfrm>
          <a:prstGeom prst="rect">
            <a:avLst/>
          </a:prstGeom>
        </p:spPr>
      </p:pic>
      <p:pic>
        <p:nvPicPr>
          <p:cNvPr id="18" name="Picture 17">
            <a:extLst>
              <a:ext uri="{FF2B5EF4-FFF2-40B4-BE49-F238E27FC236}">
                <a16:creationId xmlns:a16="http://schemas.microsoft.com/office/drawing/2014/main" id="{9272D34A-1FBB-4F6C-9D92-897468ED00D2}"/>
              </a:ext>
            </a:extLst>
          </p:cNvPr>
          <p:cNvPicPr>
            <a:picLocks noChangeAspect="1"/>
          </p:cNvPicPr>
          <p:nvPr/>
        </p:nvPicPr>
        <p:blipFill>
          <a:blip r:embed="rId5"/>
          <a:stretch>
            <a:fillRect/>
          </a:stretch>
        </p:blipFill>
        <p:spPr>
          <a:xfrm>
            <a:off x="276428" y="5409531"/>
            <a:ext cx="1784279" cy="321957"/>
          </a:xfrm>
          <a:prstGeom prst="rect">
            <a:avLst/>
          </a:prstGeom>
        </p:spPr>
      </p:pic>
      <p:pic>
        <p:nvPicPr>
          <p:cNvPr id="9" name="Picture 8">
            <a:extLst>
              <a:ext uri="{FF2B5EF4-FFF2-40B4-BE49-F238E27FC236}">
                <a16:creationId xmlns:a16="http://schemas.microsoft.com/office/drawing/2014/main" id="{33899B67-A5D8-4D8D-93E9-8A13A8C7233D}"/>
              </a:ext>
            </a:extLst>
          </p:cNvPr>
          <p:cNvPicPr>
            <a:picLocks noChangeAspect="1"/>
          </p:cNvPicPr>
          <p:nvPr/>
        </p:nvPicPr>
        <p:blipFill>
          <a:blip r:embed="rId7"/>
          <a:stretch>
            <a:fillRect/>
          </a:stretch>
        </p:blipFill>
        <p:spPr>
          <a:xfrm>
            <a:off x="8951749" y="4284269"/>
            <a:ext cx="1859188" cy="2523183"/>
          </a:xfrm>
          <a:prstGeom prst="rect">
            <a:avLst/>
          </a:prstGeom>
        </p:spPr>
      </p:pic>
      <p:sp>
        <p:nvSpPr>
          <p:cNvPr id="20" name="Right Arrow 21">
            <a:extLst>
              <a:ext uri="{FF2B5EF4-FFF2-40B4-BE49-F238E27FC236}">
                <a16:creationId xmlns:a16="http://schemas.microsoft.com/office/drawing/2014/main" id="{4B562D55-B438-4576-946E-0DA8951E10FD}"/>
              </a:ext>
            </a:extLst>
          </p:cNvPr>
          <p:cNvSpPr/>
          <p:nvPr/>
        </p:nvSpPr>
        <p:spPr>
          <a:xfrm>
            <a:off x="4822006" y="5347596"/>
            <a:ext cx="346035" cy="315200"/>
          </a:xfrm>
          <a:prstGeom prst="rightArrow">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Right Arrow 21">
            <a:extLst>
              <a:ext uri="{FF2B5EF4-FFF2-40B4-BE49-F238E27FC236}">
                <a16:creationId xmlns:a16="http://schemas.microsoft.com/office/drawing/2014/main" id="{5CF1FAEE-2583-4EC2-A33F-265FA13AA612}"/>
              </a:ext>
            </a:extLst>
          </p:cNvPr>
          <p:cNvSpPr/>
          <p:nvPr/>
        </p:nvSpPr>
        <p:spPr>
          <a:xfrm>
            <a:off x="8356101" y="5347596"/>
            <a:ext cx="346035" cy="315200"/>
          </a:xfrm>
          <a:prstGeom prst="rightArrow">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215379340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ld logo PP" id="{0D4D0919-3A2C-FA4A-81D2-50D18357A1BD}" vid="{3EDC496E-6BEC-1F49-8AB8-B80C617AA4E7}"/>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5F123C1F337B4AB68A16E65C43B0C3" ma:contentTypeVersion="5" ma:contentTypeDescription="Create a new document." ma:contentTypeScope="" ma:versionID="17a0e2534b528451ffc4030ec686a4a7">
  <xsd:schema xmlns:xsd="http://www.w3.org/2001/XMLSchema" xmlns:xs="http://www.w3.org/2001/XMLSchema" xmlns:p="http://schemas.microsoft.com/office/2006/metadata/properties" xmlns:ns3="a21a9729-abe4-4d87-b262-bc7530adcfc3" xmlns:ns4="bd6fe0e9-8a45-4edf-adb1-fb1905e10a86" targetNamespace="http://schemas.microsoft.com/office/2006/metadata/properties" ma:root="true" ma:fieldsID="497c6775a51cb8db2553dc74292a7904" ns3:_="" ns4:_="">
    <xsd:import namespace="a21a9729-abe4-4d87-b262-bc7530adcfc3"/>
    <xsd:import namespace="bd6fe0e9-8a45-4edf-adb1-fb1905e10a8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a9729-abe4-4d87-b262-bc7530adcf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6fe0e9-8a45-4edf-adb1-fb1905e10a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DFACE1-1B80-44CE-AD2F-34A811A576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a9729-abe4-4d87-b262-bc7530adcfc3"/>
    <ds:schemaRef ds:uri="bd6fe0e9-8a45-4edf-adb1-fb1905e10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E8A70F-7C40-4555-9325-50F0B5340688}">
  <ds:schemaRefs>
    <ds:schemaRef ds:uri="http://schemas.microsoft.com/sharepoint/v3/contenttype/forms"/>
  </ds:schemaRefs>
</ds:datastoreItem>
</file>

<file path=customXml/itemProps3.xml><?xml version="1.0" encoding="utf-8"?>
<ds:datastoreItem xmlns:ds="http://schemas.openxmlformats.org/officeDocument/2006/customXml" ds:itemID="{44360D6F-C26A-421B-BF72-0713A51C5210}">
  <ds:schemaRef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bd6fe0e9-8a45-4edf-adb1-fb1905e10a86"/>
    <ds:schemaRef ds:uri="http://schemas.microsoft.com/office/infopath/2007/PartnerControls"/>
    <ds:schemaRef ds:uri="http://www.w3.org/XML/1998/namespace"/>
    <ds:schemaRef ds:uri="a21a9729-abe4-4d87-b262-bc7530adcfc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 template new logo wide size</Template>
  <TotalTime>5828</TotalTime>
  <Words>482</Words>
  <Application>Microsoft Office PowerPoint</Application>
  <PresentationFormat>Widescreen</PresentationFormat>
  <Paragraphs>49</Paragraphs>
  <Slides>7</Slides>
  <Notes>5</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7</vt:i4>
      </vt:variant>
    </vt:vector>
  </HeadingPairs>
  <TitlesOfParts>
    <vt:vector size="18" baseType="lpstr">
      <vt:lpstr>20 db</vt:lpstr>
      <vt:lpstr>Arial</vt:lpstr>
      <vt:lpstr>Calibri</vt:lpstr>
      <vt:lpstr>Calibri Light</vt:lpstr>
      <vt:lpstr>Wingdings</vt:lpstr>
      <vt:lpstr>1_Custom Design</vt:lpstr>
      <vt:lpstr>3_Custom Design</vt:lpstr>
      <vt:lpstr>4_Custom Design</vt:lpstr>
      <vt:lpstr>5_Custom Design</vt:lpstr>
      <vt:lpstr>Custom Design</vt:lpstr>
      <vt:lpstr>2_Custom Design</vt:lpstr>
      <vt:lpstr>PowerPoint Presentation</vt:lpstr>
      <vt:lpstr>Guiding Principles</vt:lpstr>
      <vt:lpstr>Navigation</vt:lpstr>
      <vt:lpstr>Navigation Cont’d</vt:lpstr>
      <vt:lpstr>Fields</vt:lpstr>
      <vt:lpstr>Fields: Requiring Input</vt:lpstr>
      <vt:lpstr>Inserting additional expense category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Pasquini, LeeAnn</dc:creator>
  <cp:lastModifiedBy>Matthew A Krevis</cp:lastModifiedBy>
  <cp:revision>135</cp:revision>
  <dcterms:created xsi:type="dcterms:W3CDTF">2018-10-21T19:48:20Z</dcterms:created>
  <dcterms:modified xsi:type="dcterms:W3CDTF">2023-09-20T18:57:56Z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0x010100F15F123C1F337B4AB68A16E65C43B0C3</vt:lpwstr>
  </property>
</Properties>
</file>