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87" r:id="rId5"/>
    <p:sldMasterId id="2147483699" r:id="rId6"/>
    <p:sldMasterId id="2147483711" r:id="rId7"/>
    <p:sldMasterId id="2147483723" r:id="rId8"/>
    <p:sldMasterId id="2147483735" r:id="rId9"/>
  </p:sldMasterIdLst>
  <p:notesMasterIdLst>
    <p:notesMasterId r:id="rId12"/>
  </p:notesMasterIdLst>
  <p:handoutMasterIdLst>
    <p:handoutMasterId r:id="rId13"/>
  </p:handoutMasterIdLst>
  <p:sldIdLst>
    <p:sldId id="310" r:id="rId10"/>
    <p:sldId id="30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168" userDrawn="1">
          <p15:clr>
            <a:srgbClr val="A4A3A4"/>
          </p15:clr>
        </p15:guide>
        <p15:guide id="6" pos="528" userDrawn="1">
          <p15:clr>
            <a:srgbClr val="A4A3A4"/>
          </p15:clr>
        </p15:guide>
        <p15:guide id="7" pos="7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uitsadmin" initials="u" lastIdx="1" clrIdx="6">
    <p:extLst>
      <p:ext uri="{19B8F6BF-5375-455C-9EA6-DF929625EA0E}">
        <p15:presenceInfo xmlns:p15="http://schemas.microsoft.com/office/powerpoint/2012/main" userId="uitsadmin" providerId="None"/>
      </p:ext>
    </p:extLst>
  </p:cmAuthor>
  <p:cmAuthor id="1" name="Kim Getker" initials="KG" lastIdx="1" clrIdx="0"/>
  <p:cmAuthor id="2" name="Kim Getker" initials="KG [2]" lastIdx="1" clrIdx="1"/>
  <p:cmAuthor id="3" name="Kim Getker" initials="KG [3]" lastIdx="1" clrIdx="2"/>
  <p:cmAuthor id="4" name="Kim Getker" initials="KG [4]" lastIdx="1" clrIdx="3"/>
  <p:cmAuthor id="5" name="Kim Getker" initials="KG [5]" lastIdx="1" clrIdx="4"/>
  <p:cmAuthor id="6" name="Kim Getker" initials="K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E379"/>
    <a:srgbClr val="A2D668"/>
    <a:srgbClr val="666666"/>
    <a:srgbClr val="435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80" autoAdjust="0"/>
    <p:restoredTop sz="94249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498" y="102"/>
      </p:cViewPr>
      <p:guideLst>
        <p:guide orient="horz" pos="2160"/>
        <p:guide orient="horz" pos="168"/>
        <p:guide pos="528"/>
        <p:guide pos="71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3" d="100"/>
          <a:sy n="73" d="100"/>
        </p:scale>
        <p:origin x="35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6832E-8820-FD47-A2FA-4CB0641517D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3BA01-7BCE-3348-B7D1-E8CB1F6C0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70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20 db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20 db" charset="0"/>
              </a:defRPr>
            </a:lvl1pPr>
          </a:lstStyle>
          <a:p>
            <a:fld id="{CC217BA0-315D-174F-B890-48F013C6A778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20 db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20 db" charset="0"/>
              </a:defRPr>
            </a:lvl1pPr>
          </a:lstStyle>
          <a:p>
            <a:fld id="{D23D616E-FAFF-0246-8008-410B45D7C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7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C965-78A0-7F40-A06D-95DFF25EF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23F4E-96A6-2A4C-96E1-622815E07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3D845-8E03-294F-98B5-B8B8CBBC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0573A-2CEE-FD43-8DD0-4D311A7A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7C025-C733-AE47-AD3D-5CDB3394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7360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08D1-05C1-4F42-8407-D3E7DEB7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030B4-2789-A94B-B204-4B6CC22A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6DF2A-E86D-0D47-9FA6-DF272385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A9FBD-3863-B84E-8C96-EACC6FF6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B88B7-5E57-5644-AC89-E9CBC4F0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3347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EDC6E-C4E2-B240-9C55-53FC1AE25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D55FF-A870-2B43-B6F4-3A89D70FE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5768A-0C10-A946-AFA4-76A291DE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9044-A544-CB46-80B5-397E7915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3676A-BA0B-B24F-A322-ECDC2377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4673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9" r="1628" b="27849"/>
          <a:stretch/>
        </p:blipFill>
        <p:spPr>
          <a:xfrm>
            <a:off x="-21264" y="0"/>
            <a:ext cx="12213264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6512" y="3341195"/>
            <a:ext cx="10917716" cy="1178784"/>
          </a:xfrm>
          <a:noFill/>
          <a:effectLst/>
        </p:spPr>
        <p:txBody>
          <a:bodyPr vert="horz" wrap="square" lIns="182880" tIns="91440" rIns="457200" bIns="91440" rtlCol="0" anchor="ctr">
            <a:sp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smtClean="0">
                <a:solidFill>
                  <a:schemeClr val="bg1"/>
                </a:solidFill>
                <a:latin typeface="+mj-lt"/>
                <a:ea typeface="20 db" charset="0"/>
                <a:cs typeface="20 db" charset="0"/>
              </a:defRPr>
            </a:lvl1pPr>
            <a:lvl2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600" b="0" i="0" kern="120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2pPr>
            <a:lvl3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400" b="0" i="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3pPr>
            <a:lvl4pPr marL="11113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tabLst/>
              <a:defRPr lang="en-US" sz="1400" i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6511" y="1328336"/>
            <a:ext cx="10917716" cy="2012859"/>
          </a:xfrm>
          <a:noFill/>
          <a:effectLst/>
        </p:spPr>
        <p:txBody>
          <a:bodyPr vert="horz" wrap="square" lIns="182880" tIns="91440" rIns="457200" bIns="91440" rtlCol="0" anchor="b">
            <a:spAutoFit/>
          </a:bodyPr>
          <a:lstStyle>
            <a:lvl1pPr>
              <a:defRPr lang="en-US" sz="6600" baseline="0">
                <a:solidFill>
                  <a:schemeClr val="bg1"/>
                </a:solidFill>
              </a:defRPr>
            </a:lvl1pPr>
          </a:lstStyle>
          <a:p>
            <a:pPr marL="11113" lvl="0" indent="-11113">
              <a:spcAft>
                <a:spcPts val="1200"/>
              </a:spcAft>
              <a:buClr>
                <a:schemeClr val="accent1"/>
              </a:buClr>
              <a:buFont typeface="Wingdings" charset="2"/>
              <a:tabLst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2" y="5983143"/>
            <a:ext cx="5153001" cy="578081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5940655" y="6303547"/>
            <a:ext cx="5603574" cy="25767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314623334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9" r="1628" b="2784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1" cy="6857999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38978" y="3341195"/>
            <a:ext cx="10917716" cy="1178784"/>
          </a:xfrm>
          <a:prstGeom prst="rect">
            <a:avLst/>
          </a:prstGeom>
          <a:noFill/>
          <a:effectLst/>
        </p:spPr>
        <p:txBody>
          <a:bodyPr vert="horz" wrap="square" lIns="182880" tIns="91440" rIns="457200" bIns="91440" rtlCol="0" anchor="ctr">
            <a:sp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smtClean="0">
                <a:solidFill>
                  <a:schemeClr val="bg1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600" b="0" i="0" kern="120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2pPr>
            <a:lvl3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400" b="0" i="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3pPr>
            <a:lvl4pPr marL="11113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tabLst/>
              <a:defRPr lang="en-US" sz="1400" i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8979" y="1328336"/>
            <a:ext cx="10917716" cy="2012859"/>
          </a:xfrm>
          <a:prstGeom prst="rect">
            <a:avLst/>
          </a:prstGeom>
          <a:noFill/>
          <a:effectLst/>
        </p:spPr>
        <p:txBody>
          <a:bodyPr vert="horz" wrap="square" lIns="182880" tIns="91440" rIns="457200" bIns="91440" rtlCol="0" anchor="b">
            <a:spAutoFit/>
          </a:bodyPr>
          <a:lstStyle>
            <a:lvl1pPr>
              <a:defRPr lang="en-US" sz="6600" baseline="0">
                <a:solidFill>
                  <a:schemeClr val="bg1"/>
                </a:solidFill>
              </a:defRPr>
            </a:lvl1pPr>
          </a:lstStyle>
          <a:p>
            <a:pPr marL="11113" lvl="0" indent="-11113">
              <a:spcAft>
                <a:spcPts val="1200"/>
              </a:spcAft>
              <a:buClr>
                <a:schemeClr val="accent1"/>
              </a:buClr>
              <a:buFont typeface="Wingdings" charset="2"/>
              <a:tabLst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8" y="5983143"/>
            <a:ext cx="5153001" cy="578081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5940654" y="6303547"/>
            <a:ext cx="5616041" cy="25767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4432245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1257300"/>
            <a:ext cx="10914039" cy="53040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0" y="1787709"/>
            <a:ext cx="10914038" cy="39653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80374087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80" y="1257300"/>
            <a:ext cx="5358595" cy="5328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0" y="1777285"/>
            <a:ext cx="5358595" cy="39758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77285"/>
            <a:ext cx="5380818" cy="39758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6172200" y="1257300"/>
            <a:ext cx="5380818" cy="5328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None/>
            </a:pPr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lIns="182880" rIns="457200" anchor="ctr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0200"/>
            <a:ext cx="4038600" cy="1791260"/>
          </a:xfrm>
          <a:prstGeom prst="rect">
            <a:avLst/>
          </a:prstGeom>
          <a:solidFill>
            <a:schemeClr val="accent6"/>
          </a:solidFill>
        </p:spPr>
        <p:txBody>
          <a:bodyPr lIns="182880" rIns="731520">
            <a:no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0200"/>
            <a:ext cx="4038600" cy="1802854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9188"/>
            <a:ext cx="4038600" cy="1791260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solidFill>
            <a:schemeClr val="bg1"/>
          </a:solidFill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rgbClr val="66666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2255652"/>
            <a:ext cx="4038600" cy="1791260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3559243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5"/>
          </p:nvPr>
        </p:nvSpPr>
        <p:spPr>
          <a:xfrm>
            <a:off x="1769012" y="4186056"/>
            <a:ext cx="6384388" cy="512532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7A6A-5DAB-8A40-9DA7-E7EA03FD4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48890-1219-9249-BD40-269EFB7A4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512E-1DB8-604C-B9A4-94EFF2AC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F789F-CED2-E949-8882-F043D1CF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E4D5-617A-AA45-980A-0EB95473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2868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2915783"/>
            <a:ext cx="4038600" cy="1777593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3539592"/>
            <a:ext cx="4038600" cy="1806765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CF51-9220-4D4F-9C1F-6B51704ED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58241-D946-1A4A-B9F0-2729D847A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C4EA-79CA-9A45-8861-34884D3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D3B2B-553F-5F46-B75D-240E7412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CF42F-77F7-F54B-AAB2-4BC366EA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01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A8ED-C891-3442-9561-40F226A1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3579-EFBA-DA4B-8B2A-96F5A6919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D3212-19F6-5044-8B88-68FDC57F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BD581-BF20-7747-B523-D5781D05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3B7D0-5A7F-9F45-AD47-2D6D36F8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5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B4F6-807A-5246-A518-2AA4BCFF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EDC23-30A5-5C48-B47E-1A1827944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9D8B0-71FB-4F4B-B937-8C77AC14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4D124-33FC-E942-8DE1-1EB446F4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C0FDB-E153-7C4B-A8E3-0305954B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0F96-4D8A-3047-B299-8662DAC8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C3D8-A939-9C45-8AA2-55AE4D713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B384B-08F3-1C48-AD4A-4EAC56AD1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1179E-BCCE-EA48-9156-EA18052C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C800A-79B7-C243-A9A7-4DC94AD0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D0612-1997-4D43-BA04-59338FD7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90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FB51-9203-F44C-BB3A-E53054FF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8C452-633E-C844-A685-2790DD161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D1844-5DD9-A845-81EA-634F768B6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C9AFE9-18FF-2747-A6A3-4B2013C44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DD124-A349-7E44-B856-2BF7BA052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243F7C-D09D-B74A-AC32-59D22D1C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8BC2F-142F-D84F-8367-AEB32A62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15E75-5ED5-4A41-BF34-ED247315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82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E122-5914-004B-9C57-27C42B8F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9609C-CEED-6D4B-B6CF-4A69DBD7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C195E-E344-9A47-8123-91AFEAD5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CD87D-C836-1E45-8AA2-C92EE255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5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8D5AB-C27A-0D4D-8C6E-98637CF3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FC506-F7D7-F34C-ADCD-1415F1D0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FF116-53C5-2C42-BB08-BAB15CBA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20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9B74-714E-A94D-926A-FE5FA6A7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DA85A-83DE-A344-90FB-5CE811188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1A62A-570E-1746-9222-39B63BB6A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90149-007E-AA40-AF16-4E01FED4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98481-4B0E-1A4A-8B38-39DBE93B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06051-F94D-724D-9E83-6DB98F8B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35DA-71EF-844C-B6E3-A14C2629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BFE6B-45E0-2747-B19D-D2B2463BB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A7858-4239-3144-8617-F3352058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319B8-6944-D143-90A2-351EFBF7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350C6-FB56-D542-AEAF-20B19A14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62CB5-5F06-42AE-B3E8-E1E5D1076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8" r="1628" b="33283"/>
          <a:stretch/>
        </p:blipFill>
        <p:spPr>
          <a:xfrm>
            <a:off x="-21264" y="0"/>
            <a:ext cx="12213264" cy="61341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E7ABB0-F916-428C-AED5-D28CE0536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11294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0B1C5-F1AA-014F-A395-98B4AEEF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5E1C28-131B-6043-B215-F21BBF090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C0448-E61C-A349-9F6C-08DCD3194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B33A2-5C26-7F46-817B-B7834479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20AA9-D867-6740-93E7-4AB8BA38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148F9-83D4-A342-8006-97E6410B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52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4098-CEF5-D34B-AEC2-A204F43D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23417-78A0-6F44-9D74-A1A0BA6EA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36D40-A852-1D41-A2B2-D2448C4F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8958E-2532-334B-B381-7CE8EF7F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2E61-7A76-2445-A101-967DDA6D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09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211317-2235-DF41-BB1C-367725298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FB044-4658-0448-A5B6-76F67E484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F3FBF-1648-F54F-899C-B107CD75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014C5-88BE-C641-8390-BADFCCBD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A9FE8-0E45-FB45-86D4-1E7BE497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80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56AF-F0A2-2C4C-9FA9-867A99E44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7FB41-3FA7-474D-A0A4-E1A848160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D5B2D-0452-4746-8600-656D050C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9519A-2C35-9745-98A4-F5F1A2B9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2759E-2C3A-9547-BBFC-9950B510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0B18AA39-B429-CE5D-5BD4-1071098DC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56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9F1B-4B24-0140-9545-21E1F67F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A82ED-0276-6A46-BDF1-898683122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8070A-F138-0F49-9DD8-7A42922D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B03A4-623A-6F46-863F-62E2D052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665B7-76FB-F849-998B-194DEB75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4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F7B3-E970-474B-9244-8AFC307F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FB1F3-BB6D-DB49-BCAF-13F66F60E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F9E75-E228-7844-BE1A-C30000F4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2688E-0EC0-7A45-A62F-239EAC16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11480-3310-DA43-9741-BB321D9B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40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1DBE-B50B-B74A-8E76-E5528404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C5E7-A2ED-224D-B4A1-75431B4FD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98C56-0979-D342-A427-9318A3A6B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26CB2-D42A-9540-A575-1BCA84EC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44E8C-A0E1-3B45-878A-52C747DE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549AD-5FE8-D940-BC3C-CF254DAF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90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999B-BAF5-5C46-B92F-022E2A38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3E14-1BC4-D840-A3B9-D2201E17B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C7178-4269-B34B-B80C-123D92B83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A67A4-7E91-004B-BB91-D7D6B4407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E2F3D-75E4-844E-8B9D-930D88C68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0A300-4ACF-9E4F-BEF6-43BBED54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A15E2-4B78-DE4C-B707-07E01A90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3847D-E046-1242-9CD7-1C6F5773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59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E838-CCAF-474B-BC5F-B3B1FD13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0139F9-C5A7-FA43-9802-6CFEF641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5346E-82EC-4F4C-B1DA-698F32C2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87BD0-28B0-1A4B-B8CC-C1C3A3D5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11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F3729-8840-E446-A077-91875B75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5E78D-E820-4544-B04B-53A575D0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C10D4-0D6A-6748-A8D0-9F243607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0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BDEB-7D9D-E946-805E-E4E40A24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021D-A8F8-CD48-B202-AB82C4181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45AA8-4728-6E48-AE8F-04DA39157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FE06C-ED98-F94F-9CAC-877F4A86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88020-C007-B84B-9B8C-A9813AEC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28F59-CD8C-8D4B-99FF-3E3FF65F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948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F136-AEB9-D840-B1D0-CC05061F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9BAF-8DA5-EB45-8B73-596DC7385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14905-55E0-F546-B8BA-23CA29100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85559-0609-4742-ADB2-1536AFAD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41E8-9E68-9F43-8BA1-2D467FB1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3DE63-A1B0-E04F-9068-79150065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45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B418-C4F0-AA4A-8778-DB8386F6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E00528-30E9-8B40-805D-515DF26BB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00F45-2E99-8D48-98A2-F67F0A53E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7A4E3-F570-2749-9397-200E3ADB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C1511-F365-DA44-B859-E63B93FA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CB169-7651-FC4F-AA0B-51D8F033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76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625B-2AD1-0747-B6B2-2D9FC0F3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12861-2A32-CB47-B563-3F8C90291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1D391-ED1F-FB4C-B8C9-63515711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F1E6A-3C30-FE43-9B94-A8D038A7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9BAC0-A445-0549-A173-774E818D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88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15DAC0-D170-0042-87A2-E2CB76B14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E9B8C-D600-8246-BBA0-423AA0C3C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F75CC-A3BA-B54B-A9E3-3D29A996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1D87D-DA35-0644-B9B1-ECF939FE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14029-96A7-3B47-B7CC-2FD56594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477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A245-7032-3043-AA47-8B239CEBF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C83FC-B1B4-4F48-A390-7AEB2090E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FD0B-2275-A34A-9A6D-3FCA434A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1EE1E-A419-014E-A419-FAD2E77B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027F2-1BDC-AF40-83B4-977C3B15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729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C2AD-D8B8-614E-8A8D-C0AB5185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91E4-6FA6-0C4A-8826-E38E4501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A4611-CE0B-4149-BBBC-CAF964EB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698B8-45A8-2043-AE20-00690F2F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C72D6-2965-324A-B975-3F369AB2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36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9993-ED71-E242-B87D-976FF899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D443D-408A-EE40-8A42-430A55C8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DFB07-5A82-3E45-8359-13342E5E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D1058-F81A-114E-90DE-A59DC85A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1518E-8262-4D47-BF80-0603A48D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34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A4D4-BBF4-CE4F-A840-A3574415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7AF0-4B00-C74E-A281-C8CB66406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08568-C038-DB4B-98F0-6068E390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32269-9F83-1145-9948-B5EBFDF6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5CECD-544B-6241-ADFA-C1C06C92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991DF-179E-1449-ADD9-C89E959B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39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227E-8E16-4D4E-AC20-3E064E40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35DCD-7582-F84A-9349-76AB5B7A9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1CDF6-B4BB-6A40-9D8F-EF2D0CEDB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8E3E8-6C2A-344E-AA54-A31544DF9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E22FB-935D-A14B-AC33-EFAA365EC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4AC08-E05D-CC42-8B2A-83734316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EFE4F-C383-3C4B-9F87-F062586F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A6FA9-D714-894F-81D6-D28EF4B8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73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2905-604E-8046-A369-219D945A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35D21-F290-B74C-B560-11D519F5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D89C4-28E8-1147-A5A2-F11B5302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B6A73-7B39-2846-9023-56E53CA2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7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DE12-5972-D64A-930F-09C0C5E6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432A4-6E4B-614E-A466-F67541033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0D611-6509-B34B-9617-A72410C5F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9E7A4-FDFC-9F41-84CC-E283CF2DF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F5CA4-26E1-7B4A-8B64-F1F7E611B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7E1E2-E619-CE41-A31D-5D3CB0D1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A4B87-C364-DC47-945D-957782E9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D1851-6924-194E-A944-DB4AAFFE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83510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D4C22-2BD9-2543-AA5A-6D7A07EE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DBFEE-3820-6641-B0C0-74F249B3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B6995-33C9-A54D-92F5-211CB612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039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7869-6CB1-FE4F-8B2D-BF50EF52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8569-2405-A749-B81A-CFBD1F8C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39C-1E6A-124A-898B-4F6CD8B6D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B7D5D-2DFB-B141-9250-9FBC4877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69329-F6C7-594B-B64A-F6959E11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1618A-FB8E-7B4F-8D55-08EE1C19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42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C2E1-A5DC-8147-954E-00600405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248B0-C4E5-2F44-A8F7-88B009A35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E334E-A061-B04C-8A8C-96C0AEB4D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1C199-F920-2E41-AAE1-ECB1839C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2A269-8097-B147-8C81-F1FB5140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1F332-2219-D045-9292-8A203C54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39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0CCA-FCCE-F747-9BB9-6EF48480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1F71D-7C62-744E-AF2D-B05D9CC91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7BB37-8AEA-CA41-B7BE-1D918372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B3277-D071-C04C-8F3C-33CA2CF3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8DC5-D591-7143-8911-BC3DF69B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62F9D-0338-CC48-AC66-AE00A0A24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DB9B5-4CC2-2E44-B516-19E5874FE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7A81B-C1D6-EA4A-9C26-7C7E709E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2291E-66DA-6343-AF8B-F79A6B49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4366C-7D32-494F-BBED-2B05044D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33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E5B5-B6E3-E84B-8AB9-8199D105A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876D2-C937-B24C-8619-FDFD23725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A9266-472A-DC4A-9A70-4A7024EE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92AB9-86E7-FA42-9944-8C8C6ACB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CDC76-2B8D-E842-A61C-D0D32491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812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549F-B09E-0C45-90EB-C06C2C20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8832-3C92-954F-A70F-27E08DA9F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2C45-1796-394F-9995-DAB99636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C85E0-5F94-3C4B-998A-21D60071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E85E-4C80-1F42-8E26-4DEB0CC3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92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C64D-E9DF-0141-8A85-971BA768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E5B4-6539-5146-A999-E6E73FC4C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2378D-B1CF-4843-A659-702855DD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A8B12-4516-4D43-B8FB-6FCF30A0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7E73C-92A5-1947-A46B-C5DFE9CA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92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40AF-AC3C-7141-902A-3310289B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FDC09-0BC4-3A4C-9808-507C43241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AC291-5EE5-3847-B30A-F69D72851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26747-1468-F643-8451-6958E6FA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806A7-8359-6441-BA23-A41259B2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CFCEE-00ED-3648-BA25-B517E393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39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9EE72-6B5C-D342-A6BF-3DE4F370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69373-ECD2-464C-80AF-6D2B3D3A1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D5EB1-CBB2-0241-B9AD-AC966F807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4D434-8CFF-AB4A-8CB3-0D90DBD4C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F0E49-871C-2648-AE59-0B0BF9B4D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837E60-E33E-004C-8443-C16DFE30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D9665E-74D0-9D46-939E-AD495367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8B7387-5A81-7042-B43E-A3A82ACB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3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880A-D496-6F4F-B4CC-112AF344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08844-781C-BF40-AC72-A4557B10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AA480-6429-9342-B47E-B4A827F9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7EA93-722E-7C4E-9A40-71E2A5F9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24866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3DD83-59AA-8D45-B48C-E4F7F8BC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8E70A4-588D-1C48-A434-4108560C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7F45F-B3CD-914C-861D-27F306A1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C7CE6-3580-8245-9A90-679E528E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879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1D1C6-A6FB-DF40-825C-D2A87AD8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C14D3-3726-3B4F-8269-4313D030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353F3-D070-2D4E-9C05-D40EF87C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830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D864-E0F2-0743-B0E1-F1D58C63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1108F-3565-A541-86FB-D46815A97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67800-9B36-A048-81DC-94C40A413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1784C-A202-F04E-845A-24B8EF03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B6078-E262-B841-8A88-D5A8AA6B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8B296-F42D-AD4C-A2C8-C8AFB645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257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86EC-A752-DF4D-9067-0280B810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43E5E-9598-FF48-AEF7-E98CE6A45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0F36A-7A87-B941-9527-BD387A759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1EF33-F880-0A4E-B20E-F3A6E33B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20B13-CD72-4247-BD52-5161FE56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807B2-DFAE-F946-92DF-D55370C4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012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7B4E-0785-8C4C-BD61-ED810A10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4CC6D-1AC8-5849-8D81-4D86C36FF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52809-6F66-304E-853D-35970620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43D00-4EC0-8845-B3BA-1217C46D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8B559-615F-8441-945E-3121EE8C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037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CC3546-C54A-3448-AC8C-32B268677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15013-AE4F-A44F-B535-4EA9B4695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20144-AF8C-9B4F-800A-6318E5A0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96DDB-446D-DA4B-8B49-97F35805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211F8-54F3-8E40-93B8-6BAA82B5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356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73B8-E989-F74D-BF9F-3012E1BE9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58316-CBCC-E54D-A9B7-D2993F786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0AA34-18BD-EC44-87BC-A2D60BF0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81D1C-1061-9740-9889-5587B191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68BA8-C932-454A-ACE6-BBEC9143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830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57A-9FA0-C24A-82DD-E2C5345A2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2B26-2932-2E4B-81B9-3CCCE1C1B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E5615-1BCD-EE4E-A5FC-A517C9BF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69C81-EB9B-D34A-9471-F1FF4382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65FFE-5200-E446-B1A1-65D051C0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995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8E2B-0EAB-694B-8A7E-200595834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E38B3-AF26-3B46-B3C9-BB818ECE4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49091-A7FE-1C40-ABDC-48CCB2B6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2D2B6-1D86-6B41-95AA-FBC98118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85F7B-FABF-F144-9BFE-C689A517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210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B4AE-FDC6-9E49-9E40-640ABA3F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BA79-82BE-464C-B36C-1935A1B3E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46028-63FD-3A41-A06A-926B74417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B95E9-B152-BA48-A8E0-D03DAD7F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98937-82C0-2045-B416-B3A75AF5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1933-A8EE-1B4E-B100-A063D6E1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4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28430-FA8D-E14C-B3B5-C59A63B0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58E4F-9D1C-8247-9C15-16BDBA58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7D45E-9671-9F4E-B4FD-D56BE5CF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A6707D-9C9F-4308-93E4-04FDCFFAE1B0}"/>
              </a:ext>
            </a:extLst>
          </p:cNvPr>
          <p:cNvCxnSpPr/>
          <p:nvPr userDrawn="1"/>
        </p:nvCxnSpPr>
        <p:spPr>
          <a:xfrm>
            <a:off x="638979" y="6119352"/>
            <a:ext cx="1091771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393136D-643D-4A9C-9790-5CF8A72AD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8012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9BF8-05D5-FC46-908C-145F615F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4049B-C217-1D44-8F3C-16FC5EA57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2A3C5-02EF-E145-9FA6-C01E367F7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1A123-628C-E941-A8FD-B166BAFA5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A691F-E9B1-4245-88F9-5A04BB618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97FF4-730B-A346-AC67-AFA3A297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44BA7-3811-C142-AA8E-B70AC707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5A344-0F1C-3E43-A5AE-F485973E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870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B2D2-FA69-4D47-9F68-D597D141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A0F6D-9C54-4647-8D2A-EECFD28E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2B946-BF67-A549-BAA2-B6425E11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D6735-50F7-FD49-81C8-4E7B0DA7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502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88CD0-E418-CF4F-8A07-4AE567AB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68612-64B3-D942-9011-0E9C5DEB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93DD6-0898-3D47-9AFE-8A9B1730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614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1D0D-F070-D74E-8375-D92F674D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79AC-C2B0-7C4B-B0B7-66E881AB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813FA-5980-E949-889C-712C4B718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DE3C3-CEF5-B84C-895B-A7C1A269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59415-0307-AE4A-B8B5-55BC576A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B36BB-04C7-8945-B0D0-51E86B69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60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20519-CA7D-8241-A575-4967C677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4B573-0844-7C40-AAB2-82E4DAF10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1213B-26EF-9440-A336-167A5DE9D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9144A-A1DE-B04E-B1A3-08C250C0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0169B-B68A-AF4B-A7F1-3EF2620F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54C5C-BBD5-704E-8C4A-4330AC14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435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5993-298B-FE4A-BF26-01CAA061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DFBC-44FA-284E-922F-EDCCA23AC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E9FEF-BC97-6E49-9FCE-426C039C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7BE1C-7731-7E45-A98A-1C114AC3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940A-9B99-4342-8539-E71F6061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694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0907D-F119-2940-AFCC-3BFBBB80C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7CDE5-8811-194B-9962-798121610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1E001-D483-F145-AA15-55231080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D5D6D-0484-654E-A5EF-737638F1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D175C-E7D0-2349-B703-51122AB8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6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21C3-96BC-CA4E-8F8D-20179D1D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BBB5C-F937-5743-8FF6-2223CAFC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565F3-98C7-F340-A3C4-368DCE01E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D8CE1-4C6C-754A-8902-904FC9F9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DCCCC-981B-DF48-97A6-297141DC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2C590-298B-2647-B281-9531CEF4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648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2684-6761-B240-A0E5-6D4351B7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1E022-2F8B-6342-AE7E-2B1AA71BE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1D9AE-2253-944E-83FD-2C684E8BC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373CD-FBFF-994E-9279-D6128FE6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2DB14-4678-CF40-81DF-DCBEAA5B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6750D-3739-4B45-931F-AA79389D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1422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9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5C245-B433-414C-AAEB-85ED71EBC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F87B-3609-E948-B47C-125B941DAE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3A8F-CB3A-8444-B526-165EA5B78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C980D-F43C-FC4E-A8B9-AA6D0A7C7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5CC77FD-2D11-7B77-2695-2E316F442F8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10CAD8-0C42-41B1-8905-4882C5AAA8C5}"/>
              </a:ext>
            </a:extLst>
          </p:cNvPr>
          <p:cNvCxnSpPr/>
          <p:nvPr userDrawn="1"/>
        </p:nvCxnSpPr>
        <p:spPr>
          <a:xfrm>
            <a:off x="638979" y="6119352"/>
            <a:ext cx="1091771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7EE1A4B-89C1-49FB-802A-63981BC77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0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49" r:id="rId13"/>
    <p:sldLayoutId id="2147483653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</p:sldLayoutIdLst>
  <p:transition spd="slow">
    <p:wip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24" userDrawn="1">
          <p15:clr>
            <a:srgbClr val="F26B43"/>
          </p15:clr>
        </p15:guide>
        <p15:guide id="4" orient="horz" pos="792" userDrawn="1">
          <p15:clr>
            <a:srgbClr val="F26B43"/>
          </p15:clr>
        </p15:guide>
        <p15:guide id="5" pos="408" userDrawn="1">
          <p15:clr>
            <a:srgbClr val="F26B43"/>
          </p15:clr>
        </p15:guide>
        <p15:guide id="6" pos="7272" userDrawn="1">
          <p15:clr>
            <a:srgbClr val="F26B43"/>
          </p15:clr>
        </p15:guide>
        <p15:guide id="7" orient="horz" pos="3624" userDrawn="1">
          <p15:clr>
            <a:srgbClr val="F26B43"/>
          </p15:clr>
        </p15:guide>
        <p15:guide id="8" orient="horz" pos="4176" userDrawn="1">
          <p15:clr>
            <a:srgbClr val="F26B43"/>
          </p15:clr>
        </p15:guide>
        <p15:guide id="9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7A1E9-AFEF-2640-A5D3-FD95F1A1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5D654-A337-2B4B-8342-F0C94634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69386-3895-B345-9CA4-A1F404AB6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5A1D-A8F5-D944-B599-5B02D3603DB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68A3D-2BCF-094C-994A-EC6643E4D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F84B3-5783-7A46-8D9C-E5042318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6F1519A6-D205-BBF1-BB3C-7559A64EFD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7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C5BFB-65DC-B341-A754-38F1DF93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265C5-5572-CC46-AA81-A51ADFE3F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4DB1A-215B-D84E-96B5-4C64EF708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02EAA-8AF0-2844-A984-CD7F13BCA8E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44524-7351-B34D-A322-239F034BC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94192-EC8E-1944-886B-1DC3B42CF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64ABCAE-9BD9-A14F-82A7-B7379D52DD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1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0B91A-54E5-324D-8B71-1B3E51FC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54C03-6202-D545-9428-F029FDE7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5F94-BB41-6541-910A-22F16AFE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B894C-E416-2042-BC05-DBC0A882990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AADD4-58C4-1E48-8AA9-7B6B825B1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760B0-B503-F64E-A854-A76FBB652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7D52EB5-D656-7543-AF41-FDF76D7DB9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59FAA99-0E1C-636A-A93E-516004ECB8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0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C0164-9AC8-4C49-BF27-9E01E544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DC315-2F0E-3743-9857-121A8EE27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DEC43-7083-2841-A758-83D5C3E5D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E3A6-3297-FC44-BEE4-CA972895FFA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BA57-95B5-BC40-BB62-655FF6AB2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BBF5B-5D83-AF45-9563-49994A916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0FAC7AE-03CD-BF72-3008-1E9C82BC66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4751A-FFE4-E046-9E7C-C3CF77CF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EC9FF-D0FD-9043-8570-A12015A35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73B7-7AED-BD4D-9B1A-CC8618BD7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D311-9106-2E49-95F4-5ED6DBA0AD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544DE-F2AB-8043-ACEA-8DABC8E94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A0E9-88C7-0542-8B30-B2D82AFB6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0236C13-F95A-7FF0-3F4A-00C963D7A8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obfp@umb.edu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13062-E10E-4CC3-981D-B184DCBC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EF9CE1FC-59ED-4E96-B74D-9072EBAB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11" y="1743835"/>
            <a:ext cx="10917716" cy="1597360"/>
          </a:xfrm>
        </p:spPr>
        <p:txBody>
          <a:bodyPr/>
          <a:lstStyle/>
          <a:p>
            <a:r>
              <a:rPr lang="en-US" dirty="0"/>
              <a:t>UM-Plan: </a:t>
            </a:r>
            <a:br>
              <a:rPr lang="en-US" dirty="0"/>
            </a:br>
            <a:r>
              <a:rPr lang="en-US" sz="3600" dirty="0"/>
              <a:t>Strategic Financial Planning &amp; Analysis Tool</a:t>
            </a:r>
          </a:p>
        </p:txBody>
      </p:sp>
      <p:sp>
        <p:nvSpPr>
          <p:cNvPr id="14" name="Subtitle 10">
            <a:extLst>
              <a:ext uri="{FF2B5EF4-FFF2-40B4-BE49-F238E27FC236}">
                <a16:creationId xmlns:a16="http://schemas.microsoft.com/office/drawing/2014/main" id="{B01E8ED1-6454-4B13-A0B0-01F0F97C781F}"/>
              </a:ext>
            </a:extLst>
          </p:cNvPr>
          <p:cNvSpPr txBox="1">
            <a:spLocks/>
          </p:cNvSpPr>
          <p:nvPr/>
        </p:nvSpPr>
        <p:spPr>
          <a:xfrm>
            <a:off x="626512" y="3461227"/>
            <a:ext cx="10917716" cy="93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Budget Requests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Last update: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385023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852B-5BE8-45A2-94DE-EBD83558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Requests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13062-E10E-4CC3-981D-B184DCBC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0510" y="1684385"/>
            <a:ext cx="10918576" cy="434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>
                <a:ea typeface="20 db" charset="0"/>
                <a:cs typeface="20 db" charset="0"/>
              </a:rPr>
              <a:t>Budget Requests in FY25’s budget process will be handled outside of UM-Plan and the budget request tool within UM-Plan will not be utilized</a:t>
            </a:r>
          </a:p>
          <a:p>
            <a:pPr marL="228600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>
                <a:ea typeface="20 db" charset="0"/>
                <a:cs typeface="20 db" charset="0"/>
              </a:rPr>
              <a:t>In FY25 please send additional requests to the OBFP email (</a:t>
            </a:r>
            <a:r>
              <a:rPr lang="en-US" sz="2400" dirty="0">
                <a:ea typeface="20 db" charset="0"/>
                <a:cs typeface="20 db" charset="0"/>
                <a:hlinkClick r:id="rId2"/>
              </a:rPr>
              <a:t>obfp@umb.edu</a:t>
            </a:r>
            <a:r>
              <a:rPr lang="en-US" sz="2400" dirty="0">
                <a:ea typeface="20 db" charset="0"/>
                <a:cs typeface="20 db" charset="0"/>
              </a:rPr>
              <a:t>) when you submit your labor and budget plan files in UM-Plan</a:t>
            </a:r>
          </a:p>
          <a:p>
            <a:pPr marL="685800" lvl="1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>
                <a:ea typeface="20 db" charset="0"/>
                <a:cs typeface="20 db" charset="0"/>
              </a:rPr>
              <a:t>There is no set format.  For non-payroll and non-benefitted payroll requests please specify the amount and the account grouping the expenses would hit.  For benefitted payroll please submit a position title and anticipated salary.</a:t>
            </a:r>
          </a:p>
          <a:p>
            <a:pPr marL="685800" lvl="1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>
                <a:ea typeface="20 db" charset="0"/>
                <a:cs typeface="20 db" charset="0"/>
              </a:rPr>
              <a:t>Please provide a brief justification/description of the request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29504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 logo PP" id="{0D4D0919-3A2C-FA4A-81D2-50D18357A1BD}" vid="{3EDC496E-6BEC-1F49-8AB8-B80C617AA4E7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F123C1F337B4AB68A16E65C43B0C3" ma:contentTypeVersion="5" ma:contentTypeDescription="Create a new document." ma:contentTypeScope="" ma:versionID="17a0e2534b528451ffc4030ec686a4a7">
  <xsd:schema xmlns:xsd="http://www.w3.org/2001/XMLSchema" xmlns:xs="http://www.w3.org/2001/XMLSchema" xmlns:p="http://schemas.microsoft.com/office/2006/metadata/properties" xmlns:ns3="a21a9729-abe4-4d87-b262-bc7530adcfc3" xmlns:ns4="bd6fe0e9-8a45-4edf-adb1-fb1905e10a86" targetNamespace="http://schemas.microsoft.com/office/2006/metadata/properties" ma:root="true" ma:fieldsID="497c6775a51cb8db2553dc74292a7904" ns3:_="" ns4:_="">
    <xsd:import namespace="a21a9729-abe4-4d87-b262-bc7530adcfc3"/>
    <xsd:import namespace="bd6fe0e9-8a45-4edf-adb1-fb1905e10a8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a9729-abe4-4d87-b262-bc7530adcf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fe0e9-8a45-4edf-adb1-fb1905e10a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F66D3E-2AA8-4E92-BBE0-B97341C027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FD5E4C-5CA8-42BF-8AD9-69424CC0D0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1a9729-abe4-4d87-b262-bc7530adcfc3"/>
    <ds:schemaRef ds:uri="bd6fe0e9-8a45-4edf-adb1-fb1905e10a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CA19D6-84EF-4988-81EC-83EC733F7037}">
  <ds:schemaRefs>
    <ds:schemaRef ds:uri="a21a9729-abe4-4d87-b262-bc7530adcfc3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bd6fe0e9-8a45-4edf-adb1-fb1905e10a86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template new logo wide size</Template>
  <TotalTime>12887</TotalTime>
  <Words>118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20 db</vt:lpstr>
      <vt:lpstr>Arial</vt:lpstr>
      <vt:lpstr>Calibri</vt:lpstr>
      <vt:lpstr>Calibri Light</vt:lpstr>
      <vt:lpstr>Wingdings</vt:lpstr>
      <vt:lpstr>1_Custom Design</vt:lpstr>
      <vt:lpstr>3_Custom Design</vt:lpstr>
      <vt:lpstr>4_Custom Design</vt:lpstr>
      <vt:lpstr>5_Custom Design</vt:lpstr>
      <vt:lpstr>Custom Design</vt:lpstr>
      <vt:lpstr>2_Custom Design</vt:lpstr>
      <vt:lpstr>UM-Plan:  Strategic Financial Planning &amp; Analysis Tool</vt:lpstr>
      <vt:lpstr>Budget Requests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Pasquini, LeeAnn</dc:creator>
  <cp:lastModifiedBy>Matthew A Krevis</cp:lastModifiedBy>
  <cp:revision>172</cp:revision>
  <dcterms:created xsi:type="dcterms:W3CDTF">2018-10-21T19:48:20Z</dcterms:created>
  <dcterms:modified xsi:type="dcterms:W3CDTF">2023-09-21T15:10:29Z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0x010100F15F123C1F337B4AB68A16E65C43B0C3</vt:lpwstr>
  </property>
</Properties>
</file>